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56" r:id="rId4"/>
    <p:sldId id="364" r:id="rId5"/>
    <p:sldId id="365" r:id="rId6"/>
    <p:sldId id="366" r:id="rId7"/>
    <p:sldId id="367" r:id="rId8"/>
    <p:sldId id="368" r:id="rId9"/>
    <p:sldId id="332" r:id="rId10"/>
    <p:sldId id="326" r:id="rId11"/>
    <p:sldId id="369" r:id="rId12"/>
    <p:sldId id="329" r:id="rId13"/>
    <p:sldId id="338" r:id="rId14"/>
    <p:sldId id="270" r:id="rId15"/>
    <p:sldId id="267" r:id="rId16"/>
    <p:sldId id="340" r:id="rId17"/>
    <p:sldId id="330" r:id="rId18"/>
    <p:sldId id="309" r:id="rId19"/>
    <p:sldId id="353" r:id="rId20"/>
    <p:sldId id="357" r:id="rId21"/>
    <p:sldId id="354" r:id="rId22"/>
    <p:sldId id="355" r:id="rId23"/>
    <p:sldId id="327" r:id="rId24"/>
    <p:sldId id="291" r:id="rId25"/>
    <p:sldId id="350" r:id="rId26"/>
    <p:sldId id="362" r:id="rId27"/>
    <p:sldId id="336" r:id="rId28"/>
    <p:sldId id="363" r:id="rId29"/>
    <p:sldId id="337" r:id="rId30"/>
    <p:sldId id="358" r:id="rId31"/>
    <p:sldId id="359" r:id="rId32"/>
    <p:sldId id="360" r:id="rId33"/>
    <p:sldId id="3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0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eldung.com/spring-boot-testing" TargetMode="External"/><Relationship Id="rId3" Type="http://schemas.openxmlformats.org/officeDocument/2006/relationships/hyperlink" Target="https://junit.org/junit5/docs/current/user-guide/" TargetMode="External"/><Relationship Id="rId7" Type="http://schemas.openxmlformats.org/officeDocument/2006/relationships/hyperlink" Target="https://docs.spring.io/spring/docs/current/spring-framework-reference/testing.html" TargetMode="External"/><Relationship Id="rId2" Type="http://schemas.openxmlformats.org/officeDocument/2006/relationships/hyperlink" Target="https://github.com/coulas/DevTestingTour" TargetMode="External"/><Relationship Id="rId1" Type="http://schemas.openxmlformats.org/officeDocument/2006/relationships/hyperlink" Target="https://github.com/coulas/testing_tutos" TargetMode="External"/><Relationship Id="rId6" Type="http://schemas.openxmlformats.org/officeDocument/2006/relationships/hyperlink" Target="https://spring.io/guides/gs/testing-web/" TargetMode="External"/><Relationship Id="rId5" Type="http://schemas.openxmlformats.org/officeDocument/2006/relationships/hyperlink" Target="https://site.mockito.org/" TargetMode="External"/><Relationship Id="rId4" Type="http://schemas.openxmlformats.org/officeDocument/2006/relationships/hyperlink" Target="https://assertj.github.io/doc/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eldung.com/spring-boot-testing" TargetMode="External"/><Relationship Id="rId3" Type="http://schemas.openxmlformats.org/officeDocument/2006/relationships/hyperlink" Target="https://junit.org/junit5/docs/current/user-guide/" TargetMode="External"/><Relationship Id="rId7" Type="http://schemas.openxmlformats.org/officeDocument/2006/relationships/hyperlink" Target="https://docs.spring.io/spring/docs/current/spring-framework-reference/testing.html" TargetMode="External"/><Relationship Id="rId2" Type="http://schemas.openxmlformats.org/officeDocument/2006/relationships/hyperlink" Target="https://github.com/coulas/DevTestingTour" TargetMode="External"/><Relationship Id="rId1" Type="http://schemas.openxmlformats.org/officeDocument/2006/relationships/hyperlink" Target="https://github.com/coulas/testing_tutos" TargetMode="External"/><Relationship Id="rId6" Type="http://schemas.openxmlformats.org/officeDocument/2006/relationships/hyperlink" Target="https://spring.io/guides/gs/testing-web/" TargetMode="External"/><Relationship Id="rId5" Type="http://schemas.openxmlformats.org/officeDocument/2006/relationships/hyperlink" Target="https://site.mockito.org/" TargetMode="External"/><Relationship Id="rId4" Type="http://schemas.openxmlformats.org/officeDocument/2006/relationships/hyperlink" Target="https://assertj.github.io/doc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CBAC18-0306-45E1-9A1D-5AC93E7268E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CBF86A5-46B5-4B35-B979-E237383AEA66}">
      <dgm:prSet/>
      <dgm:spPr/>
      <dgm:t>
        <a:bodyPr/>
        <a:lstStyle/>
        <a:p>
          <a:r>
            <a:rPr lang="fr-FR"/>
            <a:t>Code de tests :</a:t>
          </a:r>
          <a:endParaRPr lang="en-US"/>
        </a:p>
      </dgm:t>
    </dgm:pt>
    <dgm:pt modelId="{45F4B183-9D45-45F7-8ABE-8FDBE069B93F}" type="parTrans" cxnId="{DB57233C-FAD4-48FA-A5D1-EA1EB7F0CACA}">
      <dgm:prSet/>
      <dgm:spPr/>
      <dgm:t>
        <a:bodyPr/>
        <a:lstStyle/>
        <a:p>
          <a:endParaRPr lang="en-US"/>
        </a:p>
      </dgm:t>
    </dgm:pt>
    <dgm:pt modelId="{5E5B576F-5F7D-4718-8DB3-FE8E7CC19293}" type="sibTrans" cxnId="{DB57233C-FAD4-48FA-A5D1-EA1EB7F0CACA}">
      <dgm:prSet/>
      <dgm:spPr/>
      <dgm:t>
        <a:bodyPr/>
        <a:lstStyle/>
        <a:p>
          <a:endParaRPr lang="en-US"/>
        </a:p>
      </dgm:t>
    </dgm:pt>
    <dgm:pt modelId="{3D4A5125-C299-4FEA-9635-7CD9C73607F0}">
      <dgm:prSet/>
      <dgm:spPr/>
      <dgm:t>
        <a:bodyPr/>
        <a:lstStyle/>
        <a:p>
          <a:r>
            <a:rPr lang="fr-FR"/>
            <a:t>Appelle une API et teste une seule chose à la fois</a:t>
          </a:r>
          <a:endParaRPr lang="en-US"/>
        </a:p>
      </dgm:t>
    </dgm:pt>
    <dgm:pt modelId="{3C7DF625-D453-4838-861D-6FD604BD3FA1}" type="parTrans" cxnId="{2B0C8E21-9C9E-4A17-AABB-06FD5D252795}">
      <dgm:prSet/>
      <dgm:spPr/>
      <dgm:t>
        <a:bodyPr/>
        <a:lstStyle/>
        <a:p>
          <a:endParaRPr lang="en-US"/>
        </a:p>
      </dgm:t>
    </dgm:pt>
    <dgm:pt modelId="{97A9EB2D-E34F-4CA2-9352-FBB9F4153908}" type="sibTrans" cxnId="{2B0C8E21-9C9E-4A17-AABB-06FD5D252795}">
      <dgm:prSet/>
      <dgm:spPr/>
      <dgm:t>
        <a:bodyPr/>
        <a:lstStyle/>
        <a:p>
          <a:endParaRPr lang="en-US"/>
        </a:p>
      </dgm:t>
    </dgm:pt>
    <dgm:pt modelId="{11A70305-91F4-49D9-A1BD-87D975C01A08}">
      <dgm:prSet/>
      <dgm:spPr/>
      <dgm:t>
        <a:bodyPr/>
        <a:lstStyle/>
        <a:p>
          <a:r>
            <a:rPr lang="fr-FR"/>
            <a:t>Découpe les dépendances avec des mocks</a:t>
          </a:r>
          <a:endParaRPr lang="en-US"/>
        </a:p>
      </dgm:t>
    </dgm:pt>
    <dgm:pt modelId="{0CA98EC7-6F66-4BDA-9364-E6644A595FFE}" type="parTrans" cxnId="{3F3EE284-E26B-4864-8188-CE07909DDD62}">
      <dgm:prSet/>
      <dgm:spPr/>
      <dgm:t>
        <a:bodyPr/>
        <a:lstStyle/>
        <a:p>
          <a:endParaRPr lang="en-US"/>
        </a:p>
      </dgm:t>
    </dgm:pt>
    <dgm:pt modelId="{D43BA45D-2D38-48E6-99C7-3135E4288FEB}" type="sibTrans" cxnId="{3F3EE284-E26B-4864-8188-CE07909DDD62}">
      <dgm:prSet/>
      <dgm:spPr/>
      <dgm:t>
        <a:bodyPr/>
        <a:lstStyle/>
        <a:p>
          <a:endParaRPr lang="en-US"/>
        </a:p>
      </dgm:t>
    </dgm:pt>
    <dgm:pt modelId="{F49361F3-CE7F-4D9D-8C39-F9B417F4D1A4}">
      <dgm:prSet/>
      <dgm:spPr/>
      <dgm:t>
        <a:bodyPr/>
        <a:lstStyle/>
        <a:p>
          <a:r>
            <a:rPr lang="fr-FR"/>
            <a:t>Code de production testé :</a:t>
          </a:r>
          <a:endParaRPr lang="en-US"/>
        </a:p>
      </dgm:t>
    </dgm:pt>
    <dgm:pt modelId="{63D2B9AE-F48A-475D-899A-0813ECA55F31}" type="parTrans" cxnId="{85E61FF1-6CA0-463D-8DE2-188F74EF0D90}">
      <dgm:prSet/>
      <dgm:spPr/>
      <dgm:t>
        <a:bodyPr/>
        <a:lstStyle/>
        <a:p>
          <a:endParaRPr lang="en-US"/>
        </a:p>
      </dgm:t>
    </dgm:pt>
    <dgm:pt modelId="{5BB287E7-AEA8-4019-8E8F-51126975539C}" type="sibTrans" cxnId="{85E61FF1-6CA0-463D-8DE2-188F74EF0D90}">
      <dgm:prSet/>
      <dgm:spPr/>
      <dgm:t>
        <a:bodyPr/>
        <a:lstStyle/>
        <a:p>
          <a:endParaRPr lang="en-US"/>
        </a:p>
      </dgm:t>
    </dgm:pt>
    <dgm:pt modelId="{04AA8ACD-E808-40DE-B36C-03FF2069BC06}">
      <dgm:prSet/>
      <dgm:spPr/>
      <dgm:t>
        <a:bodyPr/>
        <a:lstStyle/>
        <a:p>
          <a:r>
            <a:rPr lang="fr-FR"/>
            <a:t>Expose une API / un comportement</a:t>
          </a:r>
          <a:endParaRPr lang="en-US"/>
        </a:p>
      </dgm:t>
    </dgm:pt>
    <dgm:pt modelId="{5DDB8EF8-A79E-4F48-8515-E1A55998E25D}" type="parTrans" cxnId="{6DBD1A40-2A90-4EC2-BAED-F86331C95130}">
      <dgm:prSet/>
      <dgm:spPr/>
      <dgm:t>
        <a:bodyPr/>
        <a:lstStyle/>
        <a:p>
          <a:endParaRPr lang="en-US"/>
        </a:p>
      </dgm:t>
    </dgm:pt>
    <dgm:pt modelId="{D7F72845-A791-4933-A769-066B96F94408}" type="sibTrans" cxnId="{6DBD1A40-2A90-4EC2-BAED-F86331C95130}">
      <dgm:prSet/>
      <dgm:spPr/>
      <dgm:t>
        <a:bodyPr/>
        <a:lstStyle/>
        <a:p>
          <a:endParaRPr lang="en-US"/>
        </a:p>
      </dgm:t>
    </dgm:pt>
    <dgm:pt modelId="{E8CC1F9E-8D46-4EA0-ABBB-4CF60E61DA9D}">
      <dgm:prSet/>
      <dgm:spPr/>
      <dgm:t>
        <a:bodyPr/>
        <a:lstStyle/>
        <a:p>
          <a:r>
            <a:rPr lang="fr-FR"/>
            <a:t>Est faiblement couplé avec le reste de l’application (requiert d’autres APIs)</a:t>
          </a:r>
          <a:endParaRPr lang="en-US"/>
        </a:p>
      </dgm:t>
    </dgm:pt>
    <dgm:pt modelId="{E0D0D05B-33E1-41C5-BD0E-A9ACF0A9B22D}" type="parTrans" cxnId="{C73505B2-95FD-4ECB-BB4D-CA71995A2BEA}">
      <dgm:prSet/>
      <dgm:spPr/>
      <dgm:t>
        <a:bodyPr/>
        <a:lstStyle/>
        <a:p>
          <a:endParaRPr lang="en-US"/>
        </a:p>
      </dgm:t>
    </dgm:pt>
    <dgm:pt modelId="{A6EF35AA-7725-423D-87E2-0C55A6C73E77}" type="sibTrans" cxnId="{C73505B2-95FD-4ECB-BB4D-CA71995A2BEA}">
      <dgm:prSet/>
      <dgm:spPr/>
      <dgm:t>
        <a:bodyPr/>
        <a:lstStyle/>
        <a:p>
          <a:endParaRPr lang="en-US"/>
        </a:p>
      </dgm:t>
    </dgm:pt>
    <dgm:pt modelId="{ED2C5CC0-7CA7-423E-BEE4-8FDA3B544334}">
      <dgm:prSet/>
      <dgm:spPr/>
      <dgm:t>
        <a:bodyPr/>
        <a:lstStyle/>
        <a:p>
          <a:r>
            <a:rPr lang="en-US"/>
            <a:t>Les tests unitaire favorisent un code de production</a:t>
          </a:r>
        </a:p>
      </dgm:t>
    </dgm:pt>
    <dgm:pt modelId="{C8062438-2342-40AA-B29F-5A7AD3A4F6F3}" type="parTrans" cxnId="{36E153DB-459A-4449-9CCA-55EDCC3ADB4F}">
      <dgm:prSet/>
      <dgm:spPr/>
      <dgm:t>
        <a:bodyPr/>
        <a:lstStyle/>
        <a:p>
          <a:endParaRPr lang="en-US"/>
        </a:p>
      </dgm:t>
    </dgm:pt>
    <dgm:pt modelId="{4E9006C0-9258-49AB-AA8B-AD79CAF32854}" type="sibTrans" cxnId="{36E153DB-459A-4449-9CCA-55EDCC3ADB4F}">
      <dgm:prSet/>
      <dgm:spPr/>
      <dgm:t>
        <a:bodyPr/>
        <a:lstStyle/>
        <a:p>
          <a:endParaRPr lang="en-US"/>
        </a:p>
      </dgm:t>
    </dgm:pt>
    <dgm:pt modelId="{9211026B-9E1D-4C14-A48B-1BE5E15DCAAC}">
      <dgm:prSet/>
      <dgm:spPr/>
      <dgm:t>
        <a:bodyPr/>
        <a:lstStyle/>
        <a:p>
          <a:r>
            <a:rPr lang="en-US"/>
            <a:t>Fortement cohésif : </a:t>
          </a:r>
        </a:p>
      </dgm:t>
    </dgm:pt>
    <dgm:pt modelId="{B895793D-A808-4434-A08F-92F497B64E2D}" type="parTrans" cxnId="{B48544AF-C582-4308-B719-65C14D52A67D}">
      <dgm:prSet/>
      <dgm:spPr/>
      <dgm:t>
        <a:bodyPr/>
        <a:lstStyle/>
        <a:p>
          <a:endParaRPr lang="en-US"/>
        </a:p>
      </dgm:t>
    </dgm:pt>
    <dgm:pt modelId="{4638D84B-A3A9-4B9E-BF1F-4EE8605D22E8}" type="sibTrans" cxnId="{B48544AF-C582-4308-B719-65C14D52A67D}">
      <dgm:prSet/>
      <dgm:spPr/>
      <dgm:t>
        <a:bodyPr/>
        <a:lstStyle/>
        <a:p>
          <a:endParaRPr lang="en-US"/>
        </a:p>
      </dgm:t>
    </dgm:pt>
    <dgm:pt modelId="{B4847E9C-E9C9-4BCD-9B73-31687BCEECFA}">
      <dgm:prSet/>
      <dgm:spPr/>
      <dgm:t>
        <a:bodyPr/>
        <a:lstStyle/>
        <a:p>
          <a:r>
            <a:rPr lang="en-US"/>
            <a:t>Une implémentation d’API fait une chose et toute l’implémentation y contribue</a:t>
          </a:r>
        </a:p>
      </dgm:t>
    </dgm:pt>
    <dgm:pt modelId="{1FFF6EC1-D428-4287-9218-EB9AB671389A}" type="parTrans" cxnId="{495FD010-B050-4F35-9950-9880E8B5DDB8}">
      <dgm:prSet/>
      <dgm:spPr/>
      <dgm:t>
        <a:bodyPr/>
        <a:lstStyle/>
        <a:p>
          <a:endParaRPr lang="en-US"/>
        </a:p>
      </dgm:t>
    </dgm:pt>
    <dgm:pt modelId="{B59BE707-7550-4018-A6C8-C1F19C369935}" type="sibTrans" cxnId="{495FD010-B050-4F35-9950-9880E8B5DDB8}">
      <dgm:prSet/>
      <dgm:spPr/>
      <dgm:t>
        <a:bodyPr/>
        <a:lstStyle/>
        <a:p>
          <a:endParaRPr lang="en-US"/>
        </a:p>
      </dgm:t>
    </dgm:pt>
    <dgm:pt modelId="{9ACD715A-349C-4345-A86C-7E3EC6B51F35}">
      <dgm:prSet/>
      <dgm:spPr/>
      <dgm:t>
        <a:bodyPr/>
        <a:lstStyle/>
        <a:p>
          <a:r>
            <a:rPr lang="en-US"/>
            <a:t>Faiblement couplé :</a:t>
          </a:r>
        </a:p>
      </dgm:t>
    </dgm:pt>
    <dgm:pt modelId="{FE2F6629-5AB4-404D-9B30-E80AD16A47EF}" type="parTrans" cxnId="{DED5F675-AE80-441B-BDC1-2C50C21E63DA}">
      <dgm:prSet/>
      <dgm:spPr/>
      <dgm:t>
        <a:bodyPr/>
        <a:lstStyle/>
        <a:p>
          <a:endParaRPr lang="en-US"/>
        </a:p>
      </dgm:t>
    </dgm:pt>
    <dgm:pt modelId="{7916D8E5-97B4-4D6E-B032-5E1C5B920042}" type="sibTrans" cxnId="{DED5F675-AE80-441B-BDC1-2C50C21E63DA}">
      <dgm:prSet/>
      <dgm:spPr/>
      <dgm:t>
        <a:bodyPr/>
        <a:lstStyle/>
        <a:p>
          <a:endParaRPr lang="en-US"/>
        </a:p>
      </dgm:t>
    </dgm:pt>
    <dgm:pt modelId="{11FB0347-2653-42DF-99F6-960ADD6E2FA9}">
      <dgm:prSet/>
      <dgm:spPr/>
      <dgm:t>
        <a:bodyPr/>
        <a:lstStyle/>
        <a:p>
          <a:r>
            <a:rPr lang="en-US"/>
            <a:t>L’aide extérieure requise est explicite et faite par APIs</a:t>
          </a:r>
        </a:p>
      </dgm:t>
    </dgm:pt>
    <dgm:pt modelId="{03876103-E162-4313-A654-367B7FD74709}" type="parTrans" cxnId="{C3B59F71-4FDF-4479-AAD8-C52ECD9191EB}">
      <dgm:prSet/>
      <dgm:spPr/>
      <dgm:t>
        <a:bodyPr/>
        <a:lstStyle/>
        <a:p>
          <a:endParaRPr lang="en-US"/>
        </a:p>
      </dgm:t>
    </dgm:pt>
    <dgm:pt modelId="{1123923E-0BA6-4F99-B0D6-814167B553CE}" type="sibTrans" cxnId="{C3B59F71-4FDF-4479-AAD8-C52ECD9191EB}">
      <dgm:prSet/>
      <dgm:spPr/>
      <dgm:t>
        <a:bodyPr/>
        <a:lstStyle/>
        <a:p>
          <a:endParaRPr lang="en-US"/>
        </a:p>
      </dgm:t>
    </dgm:pt>
    <dgm:pt modelId="{181AB989-527D-4952-8384-1F0B8ED9FADE}">
      <dgm:prSet/>
      <dgm:spPr/>
      <dgm:t>
        <a:bodyPr/>
        <a:lstStyle/>
        <a:p>
          <a:r>
            <a:rPr lang="en-US"/>
            <a:t>Ces 2 critères favorisent la modularité donc contribute à la maintenanbilité</a:t>
          </a:r>
        </a:p>
      </dgm:t>
    </dgm:pt>
    <dgm:pt modelId="{7A63F064-056D-487C-A658-16F7440F6D51}" type="parTrans" cxnId="{311416E2-5817-4E8B-9425-D7E23FED6D62}">
      <dgm:prSet/>
      <dgm:spPr/>
      <dgm:t>
        <a:bodyPr/>
        <a:lstStyle/>
        <a:p>
          <a:endParaRPr lang="en-US"/>
        </a:p>
      </dgm:t>
    </dgm:pt>
    <dgm:pt modelId="{02C3DFCC-CF3A-4827-B00D-C6519D8A787F}" type="sibTrans" cxnId="{311416E2-5817-4E8B-9425-D7E23FED6D62}">
      <dgm:prSet/>
      <dgm:spPr/>
      <dgm:t>
        <a:bodyPr/>
        <a:lstStyle/>
        <a:p>
          <a:endParaRPr lang="en-US"/>
        </a:p>
      </dgm:t>
    </dgm:pt>
    <dgm:pt modelId="{3E21CDB6-153E-478A-AAE3-2871C2E099B5}" type="pres">
      <dgm:prSet presAssocID="{9BCBAC18-0306-45E1-9A1D-5AC93E7268E6}" presName="linear" presStyleCnt="0">
        <dgm:presLayoutVars>
          <dgm:animLvl val="lvl"/>
          <dgm:resizeHandles val="exact"/>
        </dgm:presLayoutVars>
      </dgm:prSet>
      <dgm:spPr/>
    </dgm:pt>
    <dgm:pt modelId="{A79BEBB4-E743-4994-8FC1-B6C702D6BBC2}" type="pres">
      <dgm:prSet presAssocID="{ECBF86A5-46B5-4B35-B979-E237383AEA6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CB146FD-AE10-4A33-8CB2-DEDD7F1BC70B}" type="pres">
      <dgm:prSet presAssocID="{ECBF86A5-46B5-4B35-B979-E237383AEA66}" presName="childText" presStyleLbl="revTx" presStyleIdx="0" presStyleCnt="3">
        <dgm:presLayoutVars>
          <dgm:bulletEnabled val="1"/>
        </dgm:presLayoutVars>
      </dgm:prSet>
      <dgm:spPr/>
    </dgm:pt>
    <dgm:pt modelId="{BEF11233-6974-4F2B-B4B0-8C37FD1129C5}" type="pres">
      <dgm:prSet presAssocID="{F49361F3-CE7F-4D9D-8C39-F9B417F4D1A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75AB187-335A-425D-9951-2AFDD59D08E1}" type="pres">
      <dgm:prSet presAssocID="{F49361F3-CE7F-4D9D-8C39-F9B417F4D1A4}" presName="childText" presStyleLbl="revTx" presStyleIdx="1" presStyleCnt="3">
        <dgm:presLayoutVars>
          <dgm:bulletEnabled val="1"/>
        </dgm:presLayoutVars>
      </dgm:prSet>
      <dgm:spPr/>
    </dgm:pt>
    <dgm:pt modelId="{81621920-5B3F-42F1-AF34-2CA50332259C}" type="pres">
      <dgm:prSet presAssocID="{ED2C5CC0-7CA7-423E-BEE4-8FDA3B54433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F054C0B-15A4-495A-A9CF-F80AE63F5F0C}" type="pres">
      <dgm:prSet presAssocID="{ED2C5CC0-7CA7-423E-BEE4-8FDA3B544334}" presName="childText" presStyleLbl="revTx" presStyleIdx="2" presStyleCnt="3">
        <dgm:presLayoutVars>
          <dgm:bulletEnabled val="1"/>
        </dgm:presLayoutVars>
      </dgm:prSet>
      <dgm:spPr/>
    </dgm:pt>
    <dgm:pt modelId="{691AD83F-C6D9-4BA9-B12B-E17ED36B2E35}" type="pres">
      <dgm:prSet presAssocID="{181AB989-527D-4952-8384-1F0B8ED9FAD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DAABF0F-E6C7-4618-98D0-670DDAD00102}" type="presOf" srcId="{B4847E9C-E9C9-4BCD-9B73-31687BCEECFA}" destId="{0F054C0B-15A4-495A-A9CF-F80AE63F5F0C}" srcOrd="0" destOrd="1" presId="urn:microsoft.com/office/officeart/2005/8/layout/vList2"/>
    <dgm:cxn modelId="{495FD010-B050-4F35-9950-9880E8B5DDB8}" srcId="{9211026B-9E1D-4C14-A48B-1BE5E15DCAAC}" destId="{B4847E9C-E9C9-4BCD-9B73-31687BCEECFA}" srcOrd="0" destOrd="0" parTransId="{1FFF6EC1-D428-4287-9218-EB9AB671389A}" sibTransId="{B59BE707-7550-4018-A6C8-C1F19C369935}"/>
    <dgm:cxn modelId="{5E0C3117-73FE-4991-A403-C7D147BC033B}" type="presOf" srcId="{9ACD715A-349C-4345-A86C-7E3EC6B51F35}" destId="{0F054C0B-15A4-495A-A9CF-F80AE63F5F0C}" srcOrd="0" destOrd="2" presId="urn:microsoft.com/office/officeart/2005/8/layout/vList2"/>
    <dgm:cxn modelId="{2B0C8E21-9C9E-4A17-AABB-06FD5D252795}" srcId="{ECBF86A5-46B5-4B35-B979-E237383AEA66}" destId="{3D4A5125-C299-4FEA-9635-7CD9C73607F0}" srcOrd="0" destOrd="0" parTransId="{3C7DF625-D453-4838-861D-6FD604BD3FA1}" sibTransId="{97A9EB2D-E34F-4CA2-9352-FBB9F4153908}"/>
    <dgm:cxn modelId="{E8EBF630-3897-45DF-A955-0431C2735648}" type="presOf" srcId="{9211026B-9E1D-4C14-A48B-1BE5E15DCAAC}" destId="{0F054C0B-15A4-495A-A9CF-F80AE63F5F0C}" srcOrd="0" destOrd="0" presId="urn:microsoft.com/office/officeart/2005/8/layout/vList2"/>
    <dgm:cxn modelId="{DB57233C-FAD4-48FA-A5D1-EA1EB7F0CACA}" srcId="{9BCBAC18-0306-45E1-9A1D-5AC93E7268E6}" destId="{ECBF86A5-46B5-4B35-B979-E237383AEA66}" srcOrd="0" destOrd="0" parTransId="{45F4B183-9D45-45F7-8ABE-8FDBE069B93F}" sibTransId="{5E5B576F-5F7D-4718-8DB3-FE8E7CC19293}"/>
    <dgm:cxn modelId="{E9C5313E-8699-42B7-8952-E2C737C86AA9}" type="presOf" srcId="{11A70305-91F4-49D9-A1BD-87D975C01A08}" destId="{1CB146FD-AE10-4A33-8CB2-DEDD7F1BC70B}" srcOrd="0" destOrd="1" presId="urn:microsoft.com/office/officeart/2005/8/layout/vList2"/>
    <dgm:cxn modelId="{6DBD1A40-2A90-4EC2-BAED-F86331C95130}" srcId="{F49361F3-CE7F-4D9D-8C39-F9B417F4D1A4}" destId="{04AA8ACD-E808-40DE-B36C-03FF2069BC06}" srcOrd="0" destOrd="0" parTransId="{5DDB8EF8-A79E-4F48-8515-E1A55998E25D}" sibTransId="{D7F72845-A791-4933-A769-066B96F94408}"/>
    <dgm:cxn modelId="{C3B59F71-4FDF-4479-AAD8-C52ECD9191EB}" srcId="{9ACD715A-349C-4345-A86C-7E3EC6B51F35}" destId="{11FB0347-2653-42DF-99F6-960ADD6E2FA9}" srcOrd="0" destOrd="0" parTransId="{03876103-E162-4313-A654-367B7FD74709}" sibTransId="{1123923E-0BA6-4F99-B0D6-814167B553CE}"/>
    <dgm:cxn modelId="{DED5F675-AE80-441B-BDC1-2C50C21E63DA}" srcId="{ED2C5CC0-7CA7-423E-BEE4-8FDA3B544334}" destId="{9ACD715A-349C-4345-A86C-7E3EC6B51F35}" srcOrd="1" destOrd="0" parTransId="{FE2F6629-5AB4-404D-9B30-E80AD16A47EF}" sibTransId="{7916D8E5-97B4-4D6E-B032-5E1C5B920042}"/>
    <dgm:cxn modelId="{3F3EE284-E26B-4864-8188-CE07909DDD62}" srcId="{ECBF86A5-46B5-4B35-B979-E237383AEA66}" destId="{11A70305-91F4-49D9-A1BD-87D975C01A08}" srcOrd="1" destOrd="0" parTransId="{0CA98EC7-6F66-4BDA-9364-E6644A595FFE}" sibTransId="{D43BA45D-2D38-48E6-99C7-3135E4288FEB}"/>
    <dgm:cxn modelId="{5244CB8B-39DC-4FEF-90F7-8465867D6FB9}" type="presOf" srcId="{F49361F3-CE7F-4D9D-8C39-F9B417F4D1A4}" destId="{BEF11233-6974-4F2B-B4B0-8C37FD1129C5}" srcOrd="0" destOrd="0" presId="urn:microsoft.com/office/officeart/2005/8/layout/vList2"/>
    <dgm:cxn modelId="{B03204AF-7F54-4418-9E26-6F9F5516ECFA}" type="presOf" srcId="{04AA8ACD-E808-40DE-B36C-03FF2069BC06}" destId="{D75AB187-335A-425D-9951-2AFDD59D08E1}" srcOrd="0" destOrd="0" presId="urn:microsoft.com/office/officeart/2005/8/layout/vList2"/>
    <dgm:cxn modelId="{B48544AF-C582-4308-B719-65C14D52A67D}" srcId="{ED2C5CC0-7CA7-423E-BEE4-8FDA3B544334}" destId="{9211026B-9E1D-4C14-A48B-1BE5E15DCAAC}" srcOrd="0" destOrd="0" parTransId="{B895793D-A808-4434-A08F-92F497B64E2D}" sibTransId="{4638D84B-A3A9-4B9E-BF1F-4EE8605D22E8}"/>
    <dgm:cxn modelId="{C73505B2-95FD-4ECB-BB4D-CA71995A2BEA}" srcId="{F49361F3-CE7F-4D9D-8C39-F9B417F4D1A4}" destId="{E8CC1F9E-8D46-4EA0-ABBB-4CF60E61DA9D}" srcOrd="1" destOrd="0" parTransId="{E0D0D05B-33E1-41C5-BD0E-A9ACF0A9B22D}" sibTransId="{A6EF35AA-7725-423D-87E2-0C55A6C73E77}"/>
    <dgm:cxn modelId="{178E39BB-A019-4CA2-BA13-303E068700F3}" type="presOf" srcId="{ED2C5CC0-7CA7-423E-BEE4-8FDA3B544334}" destId="{81621920-5B3F-42F1-AF34-2CA50332259C}" srcOrd="0" destOrd="0" presId="urn:microsoft.com/office/officeart/2005/8/layout/vList2"/>
    <dgm:cxn modelId="{655D40D3-1D6B-49EE-A9AC-2FE4E24F7185}" type="presOf" srcId="{ECBF86A5-46B5-4B35-B979-E237383AEA66}" destId="{A79BEBB4-E743-4994-8FC1-B6C702D6BBC2}" srcOrd="0" destOrd="0" presId="urn:microsoft.com/office/officeart/2005/8/layout/vList2"/>
    <dgm:cxn modelId="{624E31D8-757D-43D3-8C9A-9ABBF7A2A8A8}" type="presOf" srcId="{181AB989-527D-4952-8384-1F0B8ED9FADE}" destId="{691AD83F-C6D9-4BA9-B12B-E17ED36B2E35}" srcOrd="0" destOrd="0" presId="urn:microsoft.com/office/officeart/2005/8/layout/vList2"/>
    <dgm:cxn modelId="{EFB482D8-0395-4343-A7AF-EAAFF820AFF6}" type="presOf" srcId="{E8CC1F9E-8D46-4EA0-ABBB-4CF60E61DA9D}" destId="{D75AB187-335A-425D-9951-2AFDD59D08E1}" srcOrd="0" destOrd="1" presId="urn:microsoft.com/office/officeart/2005/8/layout/vList2"/>
    <dgm:cxn modelId="{36E153DB-459A-4449-9CCA-55EDCC3ADB4F}" srcId="{9BCBAC18-0306-45E1-9A1D-5AC93E7268E6}" destId="{ED2C5CC0-7CA7-423E-BEE4-8FDA3B544334}" srcOrd="2" destOrd="0" parTransId="{C8062438-2342-40AA-B29F-5A7AD3A4F6F3}" sibTransId="{4E9006C0-9258-49AB-AA8B-AD79CAF32854}"/>
    <dgm:cxn modelId="{EA4DF5DE-6B42-488B-BA00-69814AD30543}" type="presOf" srcId="{9BCBAC18-0306-45E1-9A1D-5AC93E7268E6}" destId="{3E21CDB6-153E-478A-AAE3-2871C2E099B5}" srcOrd="0" destOrd="0" presId="urn:microsoft.com/office/officeart/2005/8/layout/vList2"/>
    <dgm:cxn modelId="{311416E2-5817-4E8B-9425-D7E23FED6D62}" srcId="{9BCBAC18-0306-45E1-9A1D-5AC93E7268E6}" destId="{181AB989-527D-4952-8384-1F0B8ED9FADE}" srcOrd="3" destOrd="0" parTransId="{7A63F064-056D-487C-A658-16F7440F6D51}" sibTransId="{02C3DFCC-CF3A-4827-B00D-C6519D8A787F}"/>
    <dgm:cxn modelId="{0CB48BE7-82E6-433A-AEC9-BAC4C45B2642}" type="presOf" srcId="{3D4A5125-C299-4FEA-9635-7CD9C73607F0}" destId="{1CB146FD-AE10-4A33-8CB2-DEDD7F1BC70B}" srcOrd="0" destOrd="0" presId="urn:microsoft.com/office/officeart/2005/8/layout/vList2"/>
    <dgm:cxn modelId="{85E61FF1-6CA0-463D-8DE2-188F74EF0D90}" srcId="{9BCBAC18-0306-45E1-9A1D-5AC93E7268E6}" destId="{F49361F3-CE7F-4D9D-8C39-F9B417F4D1A4}" srcOrd="1" destOrd="0" parTransId="{63D2B9AE-F48A-475D-899A-0813ECA55F31}" sibTransId="{5BB287E7-AEA8-4019-8E8F-51126975539C}"/>
    <dgm:cxn modelId="{F93238F5-3E0E-43B5-A8D1-5016CADD3D88}" type="presOf" srcId="{11FB0347-2653-42DF-99F6-960ADD6E2FA9}" destId="{0F054C0B-15A4-495A-A9CF-F80AE63F5F0C}" srcOrd="0" destOrd="3" presId="urn:microsoft.com/office/officeart/2005/8/layout/vList2"/>
    <dgm:cxn modelId="{FBDE24E4-0B18-4FE5-9E75-BA6E454209FA}" type="presParOf" srcId="{3E21CDB6-153E-478A-AAE3-2871C2E099B5}" destId="{A79BEBB4-E743-4994-8FC1-B6C702D6BBC2}" srcOrd="0" destOrd="0" presId="urn:microsoft.com/office/officeart/2005/8/layout/vList2"/>
    <dgm:cxn modelId="{9A3B4345-8B5C-4851-B739-F5E36630683D}" type="presParOf" srcId="{3E21CDB6-153E-478A-AAE3-2871C2E099B5}" destId="{1CB146FD-AE10-4A33-8CB2-DEDD7F1BC70B}" srcOrd="1" destOrd="0" presId="urn:microsoft.com/office/officeart/2005/8/layout/vList2"/>
    <dgm:cxn modelId="{9E949849-FCF2-4A50-9E22-F9BB5CB73B78}" type="presParOf" srcId="{3E21CDB6-153E-478A-AAE3-2871C2E099B5}" destId="{BEF11233-6974-4F2B-B4B0-8C37FD1129C5}" srcOrd="2" destOrd="0" presId="urn:microsoft.com/office/officeart/2005/8/layout/vList2"/>
    <dgm:cxn modelId="{7F0CE3A0-C6EA-413A-8ACB-ABF349342B26}" type="presParOf" srcId="{3E21CDB6-153E-478A-AAE3-2871C2E099B5}" destId="{D75AB187-335A-425D-9951-2AFDD59D08E1}" srcOrd="3" destOrd="0" presId="urn:microsoft.com/office/officeart/2005/8/layout/vList2"/>
    <dgm:cxn modelId="{CD34FA9C-3F79-4D5D-9F22-779F60A38792}" type="presParOf" srcId="{3E21CDB6-153E-478A-AAE3-2871C2E099B5}" destId="{81621920-5B3F-42F1-AF34-2CA50332259C}" srcOrd="4" destOrd="0" presId="urn:microsoft.com/office/officeart/2005/8/layout/vList2"/>
    <dgm:cxn modelId="{B2EF1472-FA7D-4D22-BA3A-BD114D750F22}" type="presParOf" srcId="{3E21CDB6-153E-478A-AAE3-2871C2E099B5}" destId="{0F054C0B-15A4-495A-A9CF-F80AE63F5F0C}" srcOrd="5" destOrd="0" presId="urn:microsoft.com/office/officeart/2005/8/layout/vList2"/>
    <dgm:cxn modelId="{359C0C77-7FB8-4B74-8335-8D31DC630470}" type="presParOf" srcId="{3E21CDB6-153E-478A-AAE3-2871C2E099B5}" destId="{691AD83F-C6D9-4BA9-B12B-E17ED36B2E3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1BB146-94A7-4994-8101-ADB92D484A3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1735AED-E50C-4DA2-9D07-C60D4ADBFBC6}">
      <dgm:prSet/>
      <dgm:spPr/>
      <dgm:t>
        <a:bodyPr/>
        <a:lstStyle/>
        <a:p>
          <a:r>
            <a:rPr lang="fr-FR"/>
            <a:t>Exemples </a:t>
          </a:r>
          <a:endParaRPr lang="en-US"/>
        </a:p>
      </dgm:t>
    </dgm:pt>
    <dgm:pt modelId="{911B8A03-B72A-4DF0-A116-CA8AC9E55A49}" type="parTrans" cxnId="{A9DED269-03DD-4466-B06E-A685F008B0CA}">
      <dgm:prSet/>
      <dgm:spPr/>
      <dgm:t>
        <a:bodyPr/>
        <a:lstStyle/>
        <a:p>
          <a:endParaRPr lang="en-US"/>
        </a:p>
      </dgm:t>
    </dgm:pt>
    <dgm:pt modelId="{FBC6387D-21C3-4020-94F1-09289CF55C7D}" type="sibTrans" cxnId="{A9DED269-03DD-4466-B06E-A685F008B0CA}">
      <dgm:prSet/>
      <dgm:spPr/>
      <dgm:t>
        <a:bodyPr/>
        <a:lstStyle/>
        <a:p>
          <a:endParaRPr lang="en-US"/>
        </a:p>
      </dgm:t>
    </dgm:pt>
    <dgm:pt modelId="{BFF627E5-11D6-41D3-B2F6-3D8287BC0E94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https://github.com/coulas/testing_tutos</a:t>
          </a:r>
          <a:endParaRPr lang="en-US" dirty="0"/>
        </a:p>
      </dgm:t>
    </dgm:pt>
    <dgm:pt modelId="{FEA5BADE-822D-4752-93E0-0FF196ED0F6C}" type="parTrans" cxnId="{D7D52D14-0447-414C-BB84-1131BCEB9DE8}">
      <dgm:prSet/>
      <dgm:spPr/>
      <dgm:t>
        <a:bodyPr/>
        <a:lstStyle/>
        <a:p>
          <a:endParaRPr lang="en-US"/>
        </a:p>
      </dgm:t>
    </dgm:pt>
    <dgm:pt modelId="{870E598D-823A-4E44-BCDE-62232B7FEFC0}" type="sibTrans" cxnId="{D7D52D14-0447-414C-BB84-1131BCEB9DE8}">
      <dgm:prSet/>
      <dgm:spPr/>
      <dgm:t>
        <a:bodyPr/>
        <a:lstStyle/>
        <a:p>
          <a:endParaRPr lang="en-US"/>
        </a:p>
      </dgm:t>
    </dgm:pt>
    <dgm:pt modelId="{0AA7A2D6-69E2-49B0-8B82-66C0182FF5C5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2"/>
            </a:rPr>
            <a:t>https://github.com/coulas/DevTestingTour</a:t>
          </a:r>
          <a:endParaRPr lang="en-US" dirty="0"/>
        </a:p>
      </dgm:t>
    </dgm:pt>
    <dgm:pt modelId="{53CE1051-E3B5-48D1-BBFE-E53ACDDBC53D}" type="parTrans" cxnId="{9EEFAF83-93B5-4FF3-81E1-32A65FB02E2A}">
      <dgm:prSet/>
      <dgm:spPr/>
      <dgm:t>
        <a:bodyPr/>
        <a:lstStyle/>
        <a:p>
          <a:endParaRPr lang="en-US"/>
        </a:p>
      </dgm:t>
    </dgm:pt>
    <dgm:pt modelId="{C513737E-FF5E-497B-AF18-B5CFB8640842}" type="sibTrans" cxnId="{9EEFAF83-93B5-4FF3-81E1-32A65FB02E2A}">
      <dgm:prSet/>
      <dgm:spPr/>
      <dgm:t>
        <a:bodyPr/>
        <a:lstStyle/>
        <a:p>
          <a:endParaRPr lang="en-US"/>
        </a:p>
      </dgm:t>
    </dgm:pt>
    <dgm:pt modelId="{BB80E133-F617-4CAD-91DB-820E42D832DB}">
      <dgm:prSet/>
      <dgm:spPr/>
      <dgm:t>
        <a:bodyPr/>
        <a:lstStyle/>
        <a:p>
          <a:r>
            <a:rPr lang="fr-FR"/>
            <a:t>Junit 5</a:t>
          </a:r>
          <a:endParaRPr lang="en-US"/>
        </a:p>
      </dgm:t>
    </dgm:pt>
    <dgm:pt modelId="{89EBDCDE-C52A-4B90-9AA0-FEC4090C3EF0}" type="parTrans" cxnId="{A0B94D0B-9440-4AC0-8786-BB8124740734}">
      <dgm:prSet/>
      <dgm:spPr/>
      <dgm:t>
        <a:bodyPr/>
        <a:lstStyle/>
        <a:p>
          <a:endParaRPr lang="en-US"/>
        </a:p>
      </dgm:t>
    </dgm:pt>
    <dgm:pt modelId="{59E6A0CF-F32B-4CAB-A94E-9383D76538CC}" type="sibTrans" cxnId="{A0B94D0B-9440-4AC0-8786-BB8124740734}">
      <dgm:prSet/>
      <dgm:spPr/>
      <dgm:t>
        <a:bodyPr/>
        <a:lstStyle/>
        <a:p>
          <a:endParaRPr lang="en-US"/>
        </a:p>
      </dgm:t>
    </dgm:pt>
    <dgm:pt modelId="{07557710-3BC6-484E-8797-3AEAE058658A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https://junit.org/junit5/docs/current/user-guide/#writing-tests</a:t>
          </a:r>
          <a:endParaRPr lang="en-US"/>
        </a:p>
      </dgm:t>
    </dgm:pt>
    <dgm:pt modelId="{0509AFE2-92C8-4DD9-93FA-DECCC51B1A9E}" type="parTrans" cxnId="{8C1FBB8D-A924-4BE5-9C56-9B9551F6E7C0}">
      <dgm:prSet/>
      <dgm:spPr/>
      <dgm:t>
        <a:bodyPr/>
        <a:lstStyle/>
        <a:p>
          <a:endParaRPr lang="en-US"/>
        </a:p>
      </dgm:t>
    </dgm:pt>
    <dgm:pt modelId="{DC0571DC-5EA0-44BC-9025-D198F828FC41}" type="sibTrans" cxnId="{8C1FBB8D-A924-4BE5-9C56-9B9551F6E7C0}">
      <dgm:prSet/>
      <dgm:spPr/>
      <dgm:t>
        <a:bodyPr/>
        <a:lstStyle/>
        <a:p>
          <a:endParaRPr lang="en-US"/>
        </a:p>
      </dgm:t>
    </dgm:pt>
    <dgm:pt modelId="{D0C5F423-D5B1-43C5-965E-A7ECAE919A73}">
      <dgm:prSet/>
      <dgm:spPr/>
      <dgm:t>
        <a:bodyPr/>
        <a:lstStyle/>
        <a:p>
          <a:r>
            <a:rPr lang="fr-FR"/>
            <a:t>AssertJ</a:t>
          </a:r>
          <a:endParaRPr lang="en-US"/>
        </a:p>
      </dgm:t>
    </dgm:pt>
    <dgm:pt modelId="{0FAE4BB3-5634-488D-8EC0-67247264591B}" type="parTrans" cxnId="{ACED5A75-CAFD-4C6A-92E1-D0FD27BDF6A8}">
      <dgm:prSet/>
      <dgm:spPr/>
      <dgm:t>
        <a:bodyPr/>
        <a:lstStyle/>
        <a:p>
          <a:endParaRPr lang="en-US"/>
        </a:p>
      </dgm:t>
    </dgm:pt>
    <dgm:pt modelId="{749B48A2-BE66-499A-A997-A42B589EC1A5}" type="sibTrans" cxnId="{ACED5A75-CAFD-4C6A-92E1-D0FD27BDF6A8}">
      <dgm:prSet/>
      <dgm:spPr/>
      <dgm:t>
        <a:bodyPr/>
        <a:lstStyle/>
        <a:p>
          <a:endParaRPr lang="en-US"/>
        </a:p>
      </dgm:t>
    </dgm:pt>
    <dgm:pt modelId="{0EF5EEA4-B2C3-49D8-AAEE-C3BE8A820B8C}">
      <dgm:prSet/>
      <dgm:spPr/>
      <dgm:t>
        <a:bodyPr/>
        <a:lstStyle/>
        <a:p>
          <a:r>
            <a:rPr lang="en-US">
              <a:hlinkClick xmlns:r="http://schemas.openxmlformats.org/officeDocument/2006/relationships" r:id="rId4"/>
            </a:rPr>
            <a:t>https://assertj.github.io/doc/#assertj-core-assertions-guide</a:t>
          </a:r>
          <a:endParaRPr lang="en-US"/>
        </a:p>
      </dgm:t>
    </dgm:pt>
    <dgm:pt modelId="{2AD24CFF-565E-4B9B-945B-DE2C1A692BED}" type="parTrans" cxnId="{29DD9FC1-463C-4D6F-9C74-6E40CDC9CBA6}">
      <dgm:prSet/>
      <dgm:spPr/>
      <dgm:t>
        <a:bodyPr/>
        <a:lstStyle/>
        <a:p>
          <a:endParaRPr lang="en-US"/>
        </a:p>
      </dgm:t>
    </dgm:pt>
    <dgm:pt modelId="{E2F00FAC-FB5F-41D7-A64A-686E73C4C074}" type="sibTrans" cxnId="{29DD9FC1-463C-4D6F-9C74-6E40CDC9CBA6}">
      <dgm:prSet/>
      <dgm:spPr/>
      <dgm:t>
        <a:bodyPr/>
        <a:lstStyle/>
        <a:p>
          <a:endParaRPr lang="en-US"/>
        </a:p>
      </dgm:t>
    </dgm:pt>
    <dgm:pt modelId="{F1FDDE82-455F-498D-A720-527A1A176B76}">
      <dgm:prSet/>
      <dgm:spPr/>
      <dgm:t>
        <a:bodyPr/>
        <a:lstStyle/>
        <a:p>
          <a:r>
            <a:rPr lang="fr-FR"/>
            <a:t>Mockito</a:t>
          </a:r>
          <a:endParaRPr lang="en-US"/>
        </a:p>
      </dgm:t>
    </dgm:pt>
    <dgm:pt modelId="{B1318482-E364-4D46-96B6-05B38C028F8E}" type="parTrans" cxnId="{1CFAB00A-840B-4BCB-8FBA-F34D07802BC8}">
      <dgm:prSet/>
      <dgm:spPr/>
      <dgm:t>
        <a:bodyPr/>
        <a:lstStyle/>
        <a:p>
          <a:endParaRPr lang="en-US"/>
        </a:p>
      </dgm:t>
    </dgm:pt>
    <dgm:pt modelId="{F3EAC981-DE06-4410-90CB-20A26A7D9CB2}" type="sibTrans" cxnId="{1CFAB00A-840B-4BCB-8FBA-F34D07802BC8}">
      <dgm:prSet/>
      <dgm:spPr/>
      <dgm:t>
        <a:bodyPr/>
        <a:lstStyle/>
        <a:p>
          <a:endParaRPr lang="en-US"/>
        </a:p>
      </dgm:t>
    </dgm:pt>
    <dgm:pt modelId="{C2EF5B2A-9A74-4452-902E-22CDC4218D9D}">
      <dgm:prSet/>
      <dgm:spPr/>
      <dgm:t>
        <a:bodyPr/>
        <a:lstStyle/>
        <a:p>
          <a:r>
            <a:rPr lang="fr-FR">
              <a:hlinkClick xmlns:r="http://schemas.openxmlformats.org/officeDocument/2006/relationships" r:id="rId5"/>
            </a:rPr>
            <a:t>https://site.mockito.org/#how</a:t>
          </a:r>
          <a:endParaRPr lang="en-US"/>
        </a:p>
      </dgm:t>
    </dgm:pt>
    <dgm:pt modelId="{4B41F2D5-CE54-470F-9132-1F404CADF5AC}" type="parTrans" cxnId="{EADCC0FA-EAC5-4C51-99BD-E3DC567DB928}">
      <dgm:prSet/>
      <dgm:spPr/>
      <dgm:t>
        <a:bodyPr/>
        <a:lstStyle/>
        <a:p>
          <a:endParaRPr lang="en-US"/>
        </a:p>
      </dgm:t>
    </dgm:pt>
    <dgm:pt modelId="{68E5F726-3BE3-48EE-82D5-44CED08907CA}" type="sibTrans" cxnId="{EADCC0FA-EAC5-4C51-99BD-E3DC567DB928}">
      <dgm:prSet/>
      <dgm:spPr/>
      <dgm:t>
        <a:bodyPr/>
        <a:lstStyle/>
        <a:p>
          <a:endParaRPr lang="en-US"/>
        </a:p>
      </dgm:t>
    </dgm:pt>
    <dgm:pt modelId="{47AD483F-7A02-4822-8353-AD372D831BFD}">
      <dgm:prSet/>
      <dgm:spPr/>
      <dgm:t>
        <a:bodyPr/>
        <a:lstStyle/>
        <a:p>
          <a:r>
            <a:rPr lang="en-US"/>
            <a:t>Spring</a:t>
          </a:r>
        </a:p>
      </dgm:t>
    </dgm:pt>
    <dgm:pt modelId="{3F4DAC25-5CBE-4B35-B13D-3AC0B297A8EA}" type="parTrans" cxnId="{1C924E19-8C70-4103-9BE7-A6DB6A9C9A21}">
      <dgm:prSet/>
      <dgm:spPr/>
      <dgm:t>
        <a:bodyPr/>
        <a:lstStyle/>
        <a:p>
          <a:endParaRPr lang="en-US"/>
        </a:p>
      </dgm:t>
    </dgm:pt>
    <dgm:pt modelId="{5AD1FFC8-FF68-4D66-B0C4-E1A7C4925818}" type="sibTrans" cxnId="{1C924E19-8C70-4103-9BE7-A6DB6A9C9A21}">
      <dgm:prSet/>
      <dgm:spPr/>
      <dgm:t>
        <a:bodyPr/>
        <a:lstStyle/>
        <a:p>
          <a:endParaRPr lang="en-US"/>
        </a:p>
      </dgm:t>
    </dgm:pt>
    <dgm:pt modelId="{78253FF5-4CA7-47C8-9A87-4FFF1841A1CA}">
      <dgm:prSet/>
      <dgm:spPr/>
      <dgm:t>
        <a:bodyPr/>
        <a:lstStyle/>
        <a:p>
          <a:r>
            <a:rPr lang="en-US">
              <a:hlinkClick xmlns:r="http://schemas.openxmlformats.org/officeDocument/2006/relationships" r:id="rId6"/>
            </a:rPr>
            <a:t>https://spring.io/guides/gs/testing-web/</a:t>
          </a:r>
          <a:endParaRPr lang="en-US"/>
        </a:p>
      </dgm:t>
    </dgm:pt>
    <dgm:pt modelId="{897EBF72-075B-4AE4-8ACA-4F147AB1F0BA}" type="parTrans" cxnId="{64B67297-7EED-4238-B3B1-3057BB33E112}">
      <dgm:prSet/>
      <dgm:spPr/>
      <dgm:t>
        <a:bodyPr/>
        <a:lstStyle/>
        <a:p>
          <a:endParaRPr lang="en-US"/>
        </a:p>
      </dgm:t>
    </dgm:pt>
    <dgm:pt modelId="{80286C9B-A82D-4556-A56E-D8FC26653C40}" type="sibTrans" cxnId="{64B67297-7EED-4238-B3B1-3057BB33E112}">
      <dgm:prSet/>
      <dgm:spPr/>
      <dgm:t>
        <a:bodyPr/>
        <a:lstStyle/>
        <a:p>
          <a:endParaRPr lang="en-US"/>
        </a:p>
      </dgm:t>
    </dgm:pt>
    <dgm:pt modelId="{09C9BB49-0B91-4371-A9CE-AB694A3C2F19}">
      <dgm:prSet/>
      <dgm:spPr/>
      <dgm:t>
        <a:bodyPr/>
        <a:lstStyle/>
        <a:p>
          <a:r>
            <a:rPr lang="en-US">
              <a:hlinkClick xmlns:r="http://schemas.openxmlformats.org/officeDocument/2006/relationships" r:id="rId7"/>
            </a:rPr>
            <a:t>https://docs.spring.io/spring/docs/current/spring-framework-reference/testing.html#testing</a:t>
          </a:r>
          <a:endParaRPr lang="en-US"/>
        </a:p>
      </dgm:t>
    </dgm:pt>
    <dgm:pt modelId="{77124100-A8E3-43B4-8E0F-CFB01870EB71}" type="parTrans" cxnId="{550D9841-7FE4-4E0B-BCA4-42FFCAE8C6F9}">
      <dgm:prSet/>
      <dgm:spPr/>
      <dgm:t>
        <a:bodyPr/>
        <a:lstStyle/>
        <a:p>
          <a:endParaRPr lang="en-US"/>
        </a:p>
      </dgm:t>
    </dgm:pt>
    <dgm:pt modelId="{6FA66F13-4123-41D9-8360-D0225A3F4F73}" type="sibTrans" cxnId="{550D9841-7FE4-4E0B-BCA4-42FFCAE8C6F9}">
      <dgm:prSet/>
      <dgm:spPr/>
      <dgm:t>
        <a:bodyPr/>
        <a:lstStyle/>
        <a:p>
          <a:endParaRPr lang="en-US"/>
        </a:p>
      </dgm:t>
    </dgm:pt>
    <dgm:pt modelId="{DDF2C8B8-D9B7-4E6A-B2AE-D39DFE9F5EA3}">
      <dgm:prSet/>
      <dgm:spPr/>
      <dgm:t>
        <a:bodyPr/>
        <a:lstStyle/>
        <a:p>
          <a:r>
            <a:rPr lang="en-US">
              <a:hlinkClick xmlns:r="http://schemas.openxmlformats.org/officeDocument/2006/relationships" r:id="rId8"/>
            </a:rPr>
            <a:t>https://www.baeldung.com/spring-boot-testing</a:t>
          </a:r>
          <a:endParaRPr lang="en-US"/>
        </a:p>
      </dgm:t>
    </dgm:pt>
    <dgm:pt modelId="{5B45B013-BA23-4AF6-97FF-8EE96AC3E181}" type="parTrans" cxnId="{AC2EEBCA-F9F5-448F-84E9-E35B09D177A7}">
      <dgm:prSet/>
      <dgm:spPr/>
      <dgm:t>
        <a:bodyPr/>
        <a:lstStyle/>
        <a:p>
          <a:endParaRPr lang="en-US"/>
        </a:p>
      </dgm:t>
    </dgm:pt>
    <dgm:pt modelId="{A2857141-CE33-478B-837D-3D75D8C62648}" type="sibTrans" cxnId="{AC2EEBCA-F9F5-448F-84E9-E35B09D177A7}">
      <dgm:prSet/>
      <dgm:spPr/>
      <dgm:t>
        <a:bodyPr/>
        <a:lstStyle/>
        <a:p>
          <a:endParaRPr lang="en-US"/>
        </a:p>
      </dgm:t>
    </dgm:pt>
    <dgm:pt modelId="{555E84B5-CD6F-4C5D-BF75-07DE522869D5}" type="pres">
      <dgm:prSet presAssocID="{7C1BB146-94A7-4994-8101-ADB92D484A30}" presName="linear" presStyleCnt="0">
        <dgm:presLayoutVars>
          <dgm:dir/>
          <dgm:animLvl val="lvl"/>
          <dgm:resizeHandles val="exact"/>
        </dgm:presLayoutVars>
      </dgm:prSet>
      <dgm:spPr/>
    </dgm:pt>
    <dgm:pt modelId="{5C3D9573-55C8-4878-83D8-6F592FC3F4E5}" type="pres">
      <dgm:prSet presAssocID="{11735AED-E50C-4DA2-9D07-C60D4ADBFBC6}" presName="parentLin" presStyleCnt="0"/>
      <dgm:spPr/>
    </dgm:pt>
    <dgm:pt modelId="{7B321597-A66C-4C9D-80B6-B7D25026B855}" type="pres">
      <dgm:prSet presAssocID="{11735AED-E50C-4DA2-9D07-C60D4ADBFBC6}" presName="parentLeftMargin" presStyleLbl="node1" presStyleIdx="0" presStyleCnt="5"/>
      <dgm:spPr/>
    </dgm:pt>
    <dgm:pt modelId="{DD2C27B1-C240-45AC-B283-8F5009C19102}" type="pres">
      <dgm:prSet presAssocID="{11735AED-E50C-4DA2-9D07-C60D4ADBFBC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63C2D62-4570-4C38-8F91-C4968A12DA51}" type="pres">
      <dgm:prSet presAssocID="{11735AED-E50C-4DA2-9D07-C60D4ADBFBC6}" presName="negativeSpace" presStyleCnt="0"/>
      <dgm:spPr/>
    </dgm:pt>
    <dgm:pt modelId="{859ACB81-3F7B-4A18-A24A-46C0B470B6D4}" type="pres">
      <dgm:prSet presAssocID="{11735AED-E50C-4DA2-9D07-C60D4ADBFBC6}" presName="childText" presStyleLbl="conFgAcc1" presStyleIdx="0" presStyleCnt="5">
        <dgm:presLayoutVars>
          <dgm:bulletEnabled val="1"/>
        </dgm:presLayoutVars>
      </dgm:prSet>
      <dgm:spPr/>
    </dgm:pt>
    <dgm:pt modelId="{11FDFAD7-5F1D-4A4E-9907-075FBB75E663}" type="pres">
      <dgm:prSet presAssocID="{FBC6387D-21C3-4020-94F1-09289CF55C7D}" presName="spaceBetweenRectangles" presStyleCnt="0"/>
      <dgm:spPr/>
    </dgm:pt>
    <dgm:pt modelId="{DA39243B-46A0-44BD-88EC-F4E90DA3C80F}" type="pres">
      <dgm:prSet presAssocID="{BB80E133-F617-4CAD-91DB-820E42D832DB}" presName="parentLin" presStyleCnt="0"/>
      <dgm:spPr/>
    </dgm:pt>
    <dgm:pt modelId="{2528E602-915B-4554-B1F0-AF98DF361BD5}" type="pres">
      <dgm:prSet presAssocID="{BB80E133-F617-4CAD-91DB-820E42D832DB}" presName="parentLeftMargin" presStyleLbl="node1" presStyleIdx="0" presStyleCnt="5"/>
      <dgm:spPr/>
    </dgm:pt>
    <dgm:pt modelId="{D506601E-F0EC-4B66-9068-3F98F41F666F}" type="pres">
      <dgm:prSet presAssocID="{BB80E133-F617-4CAD-91DB-820E42D832D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0816E42-23FE-467A-B30A-FF5957A2D195}" type="pres">
      <dgm:prSet presAssocID="{BB80E133-F617-4CAD-91DB-820E42D832DB}" presName="negativeSpace" presStyleCnt="0"/>
      <dgm:spPr/>
    </dgm:pt>
    <dgm:pt modelId="{F80D6B35-DA5F-432C-BCC5-7574C0C2C6A7}" type="pres">
      <dgm:prSet presAssocID="{BB80E133-F617-4CAD-91DB-820E42D832DB}" presName="childText" presStyleLbl="conFgAcc1" presStyleIdx="1" presStyleCnt="5">
        <dgm:presLayoutVars>
          <dgm:bulletEnabled val="1"/>
        </dgm:presLayoutVars>
      </dgm:prSet>
      <dgm:spPr/>
    </dgm:pt>
    <dgm:pt modelId="{8C482136-A96F-4528-AE4B-2E78BD41473C}" type="pres">
      <dgm:prSet presAssocID="{59E6A0CF-F32B-4CAB-A94E-9383D76538CC}" presName="spaceBetweenRectangles" presStyleCnt="0"/>
      <dgm:spPr/>
    </dgm:pt>
    <dgm:pt modelId="{6C7DE23A-7723-403D-963A-16A98BDB8D21}" type="pres">
      <dgm:prSet presAssocID="{D0C5F423-D5B1-43C5-965E-A7ECAE919A73}" presName="parentLin" presStyleCnt="0"/>
      <dgm:spPr/>
    </dgm:pt>
    <dgm:pt modelId="{FDEC9AE4-7DB4-4CAF-81BC-50ACA9D7C2F1}" type="pres">
      <dgm:prSet presAssocID="{D0C5F423-D5B1-43C5-965E-A7ECAE919A73}" presName="parentLeftMargin" presStyleLbl="node1" presStyleIdx="1" presStyleCnt="5"/>
      <dgm:spPr/>
    </dgm:pt>
    <dgm:pt modelId="{05C69B33-BFC0-431A-8DB9-4AD43EAC0A41}" type="pres">
      <dgm:prSet presAssocID="{D0C5F423-D5B1-43C5-965E-A7ECAE919A7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61CFED7-50C3-4222-A642-7234EA3D216A}" type="pres">
      <dgm:prSet presAssocID="{D0C5F423-D5B1-43C5-965E-A7ECAE919A73}" presName="negativeSpace" presStyleCnt="0"/>
      <dgm:spPr/>
    </dgm:pt>
    <dgm:pt modelId="{1D9E708E-148E-4F47-801C-4208089DE863}" type="pres">
      <dgm:prSet presAssocID="{D0C5F423-D5B1-43C5-965E-A7ECAE919A73}" presName="childText" presStyleLbl="conFgAcc1" presStyleIdx="2" presStyleCnt="5">
        <dgm:presLayoutVars>
          <dgm:bulletEnabled val="1"/>
        </dgm:presLayoutVars>
      </dgm:prSet>
      <dgm:spPr/>
    </dgm:pt>
    <dgm:pt modelId="{E64548ED-79BD-4F3F-97E9-D2FA76EB3C6E}" type="pres">
      <dgm:prSet presAssocID="{749B48A2-BE66-499A-A997-A42B589EC1A5}" presName="spaceBetweenRectangles" presStyleCnt="0"/>
      <dgm:spPr/>
    </dgm:pt>
    <dgm:pt modelId="{B3A3F02F-C883-41B9-A0A3-A6DCA9DEE3EE}" type="pres">
      <dgm:prSet presAssocID="{F1FDDE82-455F-498D-A720-527A1A176B76}" presName="parentLin" presStyleCnt="0"/>
      <dgm:spPr/>
    </dgm:pt>
    <dgm:pt modelId="{43BB7F8C-EF4F-43DF-A02F-FF6DDC5866F6}" type="pres">
      <dgm:prSet presAssocID="{F1FDDE82-455F-498D-A720-527A1A176B76}" presName="parentLeftMargin" presStyleLbl="node1" presStyleIdx="2" presStyleCnt="5"/>
      <dgm:spPr/>
    </dgm:pt>
    <dgm:pt modelId="{295B953C-37E7-47BC-8534-A51969D48763}" type="pres">
      <dgm:prSet presAssocID="{F1FDDE82-455F-498D-A720-527A1A176B7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D65D3ED-352C-4E59-AD3F-C3CDDB2E24A7}" type="pres">
      <dgm:prSet presAssocID="{F1FDDE82-455F-498D-A720-527A1A176B76}" presName="negativeSpace" presStyleCnt="0"/>
      <dgm:spPr/>
    </dgm:pt>
    <dgm:pt modelId="{ACC6284C-AEDD-4116-A065-84826D7F215F}" type="pres">
      <dgm:prSet presAssocID="{F1FDDE82-455F-498D-A720-527A1A176B76}" presName="childText" presStyleLbl="conFgAcc1" presStyleIdx="3" presStyleCnt="5">
        <dgm:presLayoutVars>
          <dgm:bulletEnabled val="1"/>
        </dgm:presLayoutVars>
      </dgm:prSet>
      <dgm:spPr/>
    </dgm:pt>
    <dgm:pt modelId="{D9654C84-C2C9-442A-B9DA-AE829ED626D3}" type="pres">
      <dgm:prSet presAssocID="{F3EAC981-DE06-4410-90CB-20A26A7D9CB2}" presName="spaceBetweenRectangles" presStyleCnt="0"/>
      <dgm:spPr/>
    </dgm:pt>
    <dgm:pt modelId="{8EF0AB06-7A9B-46CC-9940-03618E5C1700}" type="pres">
      <dgm:prSet presAssocID="{47AD483F-7A02-4822-8353-AD372D831BFD}" presName="parentLin" presStyleCnt="0"/>
      <dgm:spPr/>
    </dgm:pt>
    <dgm:pt modelId="{B8D83C29-E4D6-45A6-B976-C957D8F3C602}" type="pres">
      <dgm:prSet presAssocID="{47AD483F-7A02-4822-8353-AD372D831BFD}" presName="parentLeftMargin" presStyleLbl="node1" presStyleIdx="3" presStyleCnt="5"/>
      <dgm:spPr/>
    </dgm:pt>
    <dgm:pt modelId="{DED3D9B5-A5B6-47B6-8751-62BC8884196B}" type="pres">
      <dgm:prSet presAssocID="{47AD483F-7A02-4822-8353-AD372D831BF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79E3F46-968E-4A5E-B671-13FE3FDA1E0D}" type="pres">
      <dgm:prSet presAssocID="{47AD483F-7A02-4822-8353-AD372D831BFD}" presName="negativeSpace" presStyleCnt="0"/>
      <dgm:spPr/>
    </dgm:pt>
    <dgm:pt modelId="{13CC9CE2-CA44-4057-B8DB-85CEDD9216D0}" type="pres">
      <dgm:prSet presAssocID="{47AD483F-7A02-4822-8353-AD372D831BF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CFAB00A-840B-4BCB-8FBA-F34D07802BC8}" srcId="{7C1BB146-94A7-4994-8101-ADB92D484A30}" destId="{F1FDDE82-455F-498D-A720-527A1A176B76}" srcOrd="3" destOrd="0" parTransId="{B1318482-E364-4D46-96B6-05B38C028F8E}" sibTransId="{F3EAC981-DE06-4410-90CB-20A26A7D9CB2}"/>
    <dgm:cxn modelId="{A0B94D0B-9440-4AC0-8786-BB8124740734}" srcId="{7C1BB146-94A7-4994-8101-ADB92D484A30}" destId="{BB80E133-F617-4CAD-91DB-820E42D832DB}" srcOrd="1" destOrd="0" parTransId="{89EBDCDE-C52A-4B90-9AA0-FEC4090C3EF0}" sibTransId="{59E6A0CF-F32B-4CAB-A94E-9383D76538CC}"/>
    <dgm:cxn modelId="{D7D52D14-0447-414C-BB84-1131BCEB9DE8}" srcId="{11735AED-E50C-4DA2-9D07-C60D4ADBFBC6}" destId="{BFF627E5-11D6-41D3-B2F6-3D8287BC0E94}" srcOrd="0" destOrd="0" parTransId="{FEA5BADE-822D-4752-93E0-0FF196ED0F6C}" sibTransId="{870E598D-823A-4E44-BCDE-62232B7FEFC0}"/>
    <dgm:cxn modelId="{1C924E19-8C70-4103-9BE7-A6DB6A9C9A21}" srcId="{7C1BB146-94A7-4994-8101-ADB92D484A30}" destId="{47AD483F-7A02-4822-8353-AD372D831BFD}" srcOrd="4" destOrd="0" parTransId="{3F4DAC25-5CBE-4B35-B13D-3AC0B297A8EA}" sibTransId="{5AD1FFC8-FF68-4D66-B0C4-E1A7C4925818}"/>
    <dgm:cxn modelId="{A9BA1B29-4755-439C-847E-66797853EB9A}" type="presOf" srcId="{47AD483F-7A02-4822-8353-AD372D831BFD}" destId="{B8D83C29-E4D6-45A6-B976-C957D8F3C602}" srcOrd="0" destOrd="0" presId="urn:microsoft.com/office/officeart/2005/8/layout/list1"/>
    <dgm:cxn modelId="{E983DF2F-B19A-48F9-84AF-50D709E440E9}" type="presOf" srcId="{F1FDDE82-455F-498D-A720-527A1A176B76}" destId="{295B953C-37E7-47BC-8534-A51969D48763}" srcOrd="1" destOrd="0" presId="urn:microsoft.com/office/officeart/2005/8/layout/list1"/>
    <dgm:cxn modelId="{B9743D30-5492-4C05-A622-4CF245D68D0F}" type="presOf" srcId="{0EF5EEA4-B2C3-49D8-AAEE-C3BE8A820B8C}" destId="{1D9E708E-148E-4F47-801C-4208089DE863}" srcOrd="0" destOrd="0" presId="urn:microsoft.com/office/officeart/2005/8/layout/list1"/>
    <dgm:cxn modelId="{9234D53F-744E-4645-9670-9633D4F28A2C}" type="presOf" srcId="{7C1BB146-94A7-4994-8101-ADB92D484A30}" destId="{555E84B5-CD6F-4C5D-BF75-07DE522869D5}" srcOrd="0" destOrd="0" presId="urn:microsoft.com/office/officeart/2005/8/layout/list1"/>
    <dgm:cxn modelId="{550D9841-7FE4-4E0B-BCA4-42FFCAE8C6F9}" srcId="{47AD483F-7A02-4822-8353-AD372D831BFD}" destId="{09C9BB49-0B91-4371-A9CE-AB694A3C2F19}" srcOrd="1" destOrd="0" parTransId="{77124100-A8E3-43B4-8E0F-CFB01870EB71}" sibTransId="{6FA66F13-4123-41D9-8360-D0225A3F4F73}"/>
    <dgm:cxn modelId="{030B7B42-E75D-4051-9A64-972DB094138F}" type="presOf" srcId="{78253FF5-4CA7-47C8-9A87-4FFF1841A1CA}" destId="{13CC9CE2-CA44-4057-B8DB-85CEDD9216D0}" srcOrd="0" destOrd="0" presId="urn:microsoft.com/office/officeart/2005/8/layout/list1"/>
    <dgm:cxn modelId="{A9DED269-03DD-4466-B06E-A685F008B0CA}" srcId="{7C1BB146-94A7-4994-8101-ADB92D484A30}" destId="{11735AED-E50C-4DA2-9D07-C60D4ADBFBC6}" srcOrd="0" destOrd="0" parTransId="{911B8A03-B72A-4DF0-A116-CA8AC9E55A49}" sibTransId="{FBC6387D-21C3-4020-94F1-09289CF55C7D}"/>
    <dgm:cxn modelId="{F2B1756B-7D92-4DCC-9FA8-93E685315DF8}" type="presOf" srcId="{11735AED-E50C-4DA2-9D07-C60D4ADBFBC6}" destId="{7B321597-A66C-4C9D-80B6-B7D25026B855}" srcOrd="0" destOrd="0" presId="urn:microsoft.com/office/officeart/2005/8/layout/list1"/>
    <dgm:cxn modelId="{F3E2514E-9454-4022-9F93-DF2A89A95899}" type="presOf" srcId="{D0C5F423-D5B1-43C5-965E-A7ECAE919A73}" destId="{FDEC9AE4-7DB4-4CAF-81BC-50ACA9D7C2F1}" srcOrd="0" destOrd="0" presId="urn:microsoft.com/office/officeart/2005/8/layout/list1"/>
    <dgm:cxn modelId="{0DA76E50-84C7-45CB-ABFE-720E62828DBD}" type="presOf" srcId="{09C9BB49-0B91-4371-A9CE-AB694A3C2F19}" destId="{13CC9CE2-CA44-4057-B8DB-85CEDD9216D0}" srcOrd="0" destOrd="1" presId="urn:microsoft.com/office/officeart/2005/8/layout/list1"/>
    <dgm:cxn modelId="{2E07B472-3FD5-49E5-8534-1F086D2E5862}" type="presOf" srcId="{11735AED-E50C-4DA2-9D07-C60D4ADBFBC6}" destId="{DD2C27B1-C240-45AC-B283-8F5009C19102}" srcOrd="1" destOrd="0" presId="urn:microsoft.com/office/officeart/2005/8/layout/list1"/>
    <dgm:cxn modelId="{ACED5A75-CAFD-4C6A-92E1-D0FD27BDF6A8}" srcId="{7C1BB146-94A7-4994-8101-ADB92D484A30}" destId="{D0C5F423-D5B1-43C5-965E-A7ECAE919A73}" srcOrd="2" destOrd="0" parTransId="{0FAE4BB3-5634-488D-8EC0-67247264591B}" sibTransId="{749B48A2-BE66-499A-A997-A42B589EC1A5}"/>
    <dgm:cxn modelId="{4FCF937E-1822-4DF8-B5C5-D733786A2720}" type="presOf" srcId="{0AA7A2D6-69E2-49B0-8B82-66C0182FF5C5}" destId="{859ACB81-3F7B-4A18-A24A-46C0B470B6D4}" srcOrd="0" destOrd="1" presId="urn:microsoft.com/office/officeart/2005/8/layout/list1"/>
    <dgm:cxn modelId="{9EEFAF83-93B5-4FF3-81E1-32A65FB02E2A}" srcId="{11735AED-E50C-4DA2-9D07-C60D4ADBFBC6}" destId="{0AA7A2D6-69E2-49B0-8B82-66C0182FF5C5}" srcOrd="1" destOrd="0" parTransId="{53CE1051-E3B5-48D1-BBFE-E53ACDDBC53D}" sibTransId="{C513737E-FF5E-497B-AF18-B5CFB8640842}"/>
    <dgm:cxn modelId="{8C1FBB8D-A924-4BE5-9C56-9B9551F6E7C0}" srcId="{BB80E133-F617-4CAD-91DB-820E42D832DB}" destId="{07557710-3BC6-484E-8797-3AEAE058658A}" srcOrd="0" destOrd="0" parTransId="{0509AFE2-92C8-4DD9-93FA-DECCC51B1A9E}" sibTransId="{DC0571DC-5EA0-44BC-9025-D198F828FC41}"/>
    <dgm:cxn modelId="{EA044492-4D07-4617-9EF9-DB29CA1C567E}" type="presOf" srcId="{BFF627E5-11D6-41D3-B2F6-3D8287BC0E94}" destId="{859ACB81-3F7B-4A18-A24A-46C0B470B6D4}" srcOrd="0" destOrd="0" presId="urn:microsoft.com/office/officeart/2005/8/layout/list1"/>
    <dgm:cxn modelId="{3A9D7C94-37C7-4663-B189-35B8115B5D2B}" type="presOf" srcId="{07557710-3BC6-484E-8797-3AEAE058658A}" destId="{F80D6B35-DA5F-432C-BCC5-7574C0C2C6A7}" srcOrd="0" destOrd="0" presId="urn:microsoft.com/office/officeart/2005/8/layout/list1"/>
    <dgm:cxn modelId="{DA42A195-0AC5-4CA7-AB6F-F2704FADFBE8}" type="presOf" srcId="{DDF2C8B8-D9B7-4E6A-B2AE-D39DFE9F5EA3}" destId="{13CC9CE2-CA44-4057-B8DB-85CEDD9216D0}" srcOrd="0" destOrd="2" presId="urn:microsoft.com/office/officeart/2005/8/layout/list1"/>
    <dgm:cxn modelId="{64B67297-7EED-4238-B3B1-3057BB33E112}" srcId="{47AD483F-7A02-4822-8353-AD372D831BFD}" destId="{78253FF5-4CA7-47C8-9A87-4FFF1841A1CA}" srcOrd="0" destOrd="0" parTransId="{897EBF72-075B-4AE4-8ACA-4F147AB1F0BA}" sibTransId="{80286C9B-A82D-4556-A56E-D8FC26653C40}"/>
    <dgm:cxn modelId="{5F3DB1AA-8576-469E-8D61-C4ED4DE88B0F}" type="presOf" srcId="{F1FDDE82-455F-498D-A720-527A1A176B76}" destId="{43BB7F8C-EF4F-43DF-A02F-FF6DDC5866F6}" srcOrd="0" destOrd="0" presId="urn:microsoft.com/office/officeart/2005/8/layout/list1"/>
    <dgm:cxn modelId="{00861FBF-9CC2-4A63-803A-BD1A0738CF35}" type="presOf" srcId="{BB80E133-F617-4CAD-91DB-820E42D832DB}" destId="{D506601E-F0EC-4B66-9068-3F98F41F666F}" srcOrd="1" destOrd="0" presId="urn:microsoft.com/office/officeart/2005/8/layout/list1"/>
    <dgm:cxn modelId="{AE7022C0-4579-44C0-B2F4-027C725B3DF2}" type="presOf" srcId="{C2EF5B2A-9A74-4452-902E-22CDC4218D9D}" destId="{ACC6284C-AEDD-4116-A065-84826D7F215F}" srcOrd="0" destOrd="0" presId="urn:microsoft.com/office/officeart/2005/8/layout/list1"/>
    <dgm:cxn modelId="{29DD9FC1-463C-4D6F-9C74-6E40CDC9CBA6}" srcId="{D0C5F423-D5B1-43C5-965E-A7ECAE919A73}" destId="{0EF5EEA4-B2C3-49D8-AAEE-C3BE8A820B8C}" srcOrd="0" destOrd="0" parTransId="{2AD24CFF-565E-4B9B-945B-DE2C1A692BED}" sibTransId="{E2F00FAC-FB5F-41D7-A64A-686E73C4C074}"/>
    <dgm:cxn modelId="{AC2EEBCA-F9F5-448F-84E9-E35B09D177A7}" srcId="{47AD483F-7A02-4822-8353-AD372D831BFD}" destId="{DDF2C8B8-D9B7-4E6A-B2AE-D39DFE9F5EA3}" srcOrd="2" destOrd="0" parTransId="{5B45B013-BA23-4AF6-97FF-8EE96AC3E181}" sibTransId="{A2857141-CE33-478B-837D-3D75D8C62648}"/>
    <dgm:cxn modelId="{06D9C9D5-B4F4-4FDD-BEC7-A571BD974759}" type="presOf" srcId="{BB80E133-F617-4CAD-91DB-820E42D832DB}" destId="{2528E602-915B-4554-B1F0-AF98DF361BD5}" srcOrd="0" destOrd="0" presId="urn:microsoft.com/office/officeart/2005/8/layout/list1"/>
    <dgm:cxn modelId="{61EEBBDB-0333-476E-B40B-5765282E9D61}" type="presOf" srcId="{D0C5F423-D5B1-43C5-965E-A7ECAE919A73}" destId="{05C69B33-BFC0-431A-8DB9-4AD43EAC0A41}" srcOrd="1" destOrd="0" presId="urn:microsoft.com/office/officeart/2005/8/layout/list1"/>
    <dgm:cxn modelId="{FA48B0F8-5C3D-48F8-9E65-AFB1F4CBB665}" type="presOf" srcId="{47AD483F-7A02-4822-8353-AD372D831BFD}" destId="{DED3D9B5-A5B6-47B6-8751-62BC8884196B}" srcOrd="1" destOrd="0" presId="urn:microsoft.com/office/officeart/2005/8/layout/list1"/>
    <dgm:cxn modelId="{EADCC0FA-EAC5-4C51-99BD-E3DC567DB928}" srcId="{F1FDDE82-455F-498D-A720-527A1A176B76}" destId="{C2EF5B2A-9A74-4452-902E-22CDC4218D9D}" srcOrd="0" destOrd="0" parTransId="{4B41F2D5-CE54-470F-9132-1F404CADF5AC}" sibTransId="{68E5F726-3BE3-48EE-82D5-44CED08907CA}"/>
    <dgm:cxn modelId="{FF60E8D8-7FD2-42E8-9E70-B93BE24C380A}" type="presParOf" srcId="{555E84B5-CD6F-4C5D-BF75-07DE522869D5}" destId="{5C3D9573-55C8-4878-83D8-6F592FC3F4E5}" srcOrd="0" destOrd="0" presId="urn:microsoft.com/office/officeart/2005/8/layout/list1"/>
    <dgm:cxn modelId="{4ABE8D33-C3C9-45C6-9B87-AA9228AB79A4}" type="presParOf" srcId="{5C3D9573-55C8-4878-83D8-6F592FC3F4E5}" destId="{7B321597-A66C-4C9D-80B6-B7D25026B855}" srcOrd="0" destOrd="0" presId="urn:microsoft.com/office/officeart/2005/8/layout/list1"/>
    <dgm:cxn modelId="{E3D6EE2C-784B-497E-A22E-B3710EC7A993}" type="presParOf" srcId="{5C3D9573-55C8-4878-83D8-6F592FC3F4E5}" destId="{DD2C27B1-C240-45AC-B283-8F5009C19102}" srcOrd="1" destOrd="0" presId="urn:microsoft.com/office/officeart/2005/8/layout/list1"/>
    <dgm:cxn modelId="{C0F5B946-6C3D-4E43-9448-9DFD12D0F51C}" type="presParOf" srcId="{555E84B5-CD6F-4C5D-BF75-07DE522869D5}" destId="{F63C2D62-4570-4C38-8F91-C4968A12DA51}" srcOrd="1" destOrd="0" presId="urn:microsoft.com/office/officeart/2005/8/layout/list1"/>
    <dgm:cxn modelId="{12D07178-F6BD-4EDF-9331-7F43B1ED171E}" type="presParOf" srcId="{555E84B5-CD6F-4C5D-BF75-07DE522869D5}" destId="{859ACB81-3F7B-4A18-A24A-46C0B470B6D4}" srcOrd="2" destOrd="0" presId="urn:microsoft.com/office/officeart/2005/8/layout/list1"/>
    <dgm:cxn modelId="{AA01618C-DB08-4722-8881-7FE0BD7F3188}" type="presParOf" srcId="{555E84B5-CD6F-4C5D-BF75-07DE522869D5}" destId="{11FDFAD7-5F1D-4A4E-9907-075FBB75E663}" srcOrd="3" destOrd="0" presId="urn:microsoft.com/office/officeart/2005/8/layout/list1"/>
    <dgm:cxn modelId="{5E3D4020-ABCF-4AF4-B067-C9E274BBC3AA}" type="presParOf" srcId="{555E84B5-CD6F-4C5D-BF75-07DE522869D5}" destId="{DA39243B-46A0-44BD-88EC-F4E90DA3C80F}" srcOrd="4" destOrd="0" presId="urn:microsoft.com/office/officeart/2005/8/layout/list1"/>
    <dgm:cxn modelId="{D96581A6-F6A8-432B-9335-5D1E2A8914AF}" type="presParOf" srcId="{DA39243B-46A0-44BD-88EC-F4E90DA3C80F}" destId="{2528E602-915B-4554-B1F0-AF98DF361BD5}" srcOrd="0" destOrd="0" presId="urn:microsoft.com/office/officeart/2005/8/layout/list1"/>
    <dgm:cxn modelId="{6D509F53-CB71-4A0B-8A17-DD56EB1FB656}" type="presParOf" srcId="{DA39243B-46A0-44BD-88EC-F4E90DA3C80F}" destId="{D506601E-F0EC-4B66-9068-3F98F41F666F}" srcOrd="1" destOrd="0" presId="urn:microsoft.com/office/officeart/2005/8/layout/list1"/>
    <dgm:cxn modelId="{DF74DCC2-8DB7-4144-AFC7-2ECEAF46721C}" type="presParOf" srcId="{555E84B5-CD6F-4C5D-BF75-07DE522869D5}" destId="{40816E42-23FE-467A-B30A-FF5957A2D195}" srcOrd="5" destOrd="0" presId="urn:microsoft.com/office/officeart/2005/8/layout/list1"/>
    <dgm:cxn modelId="{6FF90A75-DDE8-4B48-A519-4FAAEEFA4E00}" type="presParOf" srcId="{555E84B5-CD6F-4C5D-BF75-07DE522869D5}" destId="{F80D6B35-DA5F-432C-BCC5-7574C0C2C6A7}" srcOrd="6" destOrd="0" presId="urn:microsoft.com/office/officeart/2005/8/layout/list1"/>
    <dgm:cxn modelId="{52C25BE8-45AB-47E9-A12A-C288F0D646B3}" type="presParOf" srcId="{555E84B5-CD6F-4C5D-BF75-07DE522869D5}" destId="{8C482136-A96F-4528-AE4B-2E78BD41473C}" srcOrd="7" destOrd="0" presId="urn:microsoft.com/office/officeart/2005/8/layout/list1"/>
    <dgm:cxn modelId="{15418294-86B6-4D31-B4D4-90D7ABF46F3F}" type="presParOf" srcId="{555E84B5-CD6F-4C5D-BF75-07DE522869D5}" destId="{6C7DE23A-7723-403D-963A-16A98BDB8D21}" srcOrd="8" destOrd="0" presId="urn:microsoft.com/office/officeart/2005/8/layout/list1"/>
    <dgm:cxn modelId="{150FEB0B-FE3E-4BD6-87D0-58190CD6FC27}" type="presParOf" srcId="{6C7DE23A-7723-403D-963A-16A98BDB8D21}" destId="{FDEC9AE4-7DB4-4CAF-81BC-50ACA9D7C2F1}" srcOrd="0" destOrd="0" presId="urn:microsoft.com/office/officeart/2005/8/layout/list1"/>
    <dgm:cxn modelId="{340FAC66-A96C-4042-B4D1-F4FEF7EE0642}" type="presParOf" srcId="{6C7DE23A-7723-403D-963A-16A98BDB8D21}" destId="{05C69B33-BFC0-431A-8DB9-4AD43EAC0A41}" srcOrd="1" destOrd="0" presId="urn:microsoft.com/office/officeart/2005/8/layout/list1"/>
    <dgm:cxn modelId="{2DDCC293-8DC3-44C0-993A-CAA298363F1C}" type="presParOf" srcId="{555E84B5-CD6F-4C5D-BF75-07DE522869D5}" destId="{561CFED7-50C3-4222-A642-7234EA3D216A}" srcOrd="9" destOrd="0" presId="urn:microsoft.com/office/officeart/2005/8/layout/list1"/>
    <dgm:cxn modelId="{05A383DD-92B5-4F70-931D-D3FC440B77A9}" type="presParOf" srcId="{555E84B5-CD6F-4C5D-BF75-07DE522869D5}" destId="{1D9E708E-148E-4F47-801C-4208089DE863}" srcOrd="10" destOrd="0" presId="urn:microsoft.com/office/officeart/2005/8/layout/list1"/>
    <dgm:cxn modelId="{1EC94D62-8A4E-4E4E-A1FC-91CAA3052560}" type="presParOf" srcId="{555E84B5-CD6F-4C5D-BF75-07DE522869D5}" destId="{E64548ED-79BD-4F3F-97E9-D2FA76EB3C6E}" srcOrd="11" destOrd="0" presId="urn:microsoft.com/office/officeart/2005/8/layout/list1"/>
    <dgm:cxn modelId="{17AC648C-DCDC-4F05-A233-9B1D80348122}" type="presParOf" srcId="{555E84B5-CD6F-4C5D-BF75-07DE522869D5}" destId="{B3A3F02F-C883-41B9-A0A3-A6DCA9DEE3EE}" srcOrd="12" destOrd="0" presId="urn:microsoft.com/office/officeart/2005/8/layout/list1"/>
    <dgm:cxn modelId="{D3048FB9-3CD1-4297-950A-B7E5FD77E6B7}" type="presParOf" srcId="{B3A3F02F-C883-41B9-A0A3-A6DCA9DEE3EE}" destId="{43BB7F8C-EF4F-43DF-A02F-FF6DDC5866F6}" srcOrd="0" destOrd="0" presId="urn:microsoft.com/office/officeart/2005/8/layout/list1"/>
    <dgm:cxn modelId="{F72F2DB6-B39D-4933-921F-2DEA81EAC530}" type="presParOf" srcId="{B3A3F02F-C883-41B9-A0A3-A6DCA9DEE3EE}" destId="{295B953C-37E7-47BC-8534-A51969D48763}" srcOrd="1" destOrd="0" presId="urn:microsoft.com/office/officeart/2005/8/layout/list1"/>
    <dgm:cxn modelId="{844930A2-CA98-4337-942D-09A746F0E113}" type="presParOf" srcId="{555E84B5-CD6F-4C5D-BF75-07DE522869D5}" destId="{5D65D3ED-352C-4E59-AD3F-C3CDDB2E24A7}" srcOrd="13" destOrd="0" presId="urn:microsoft.com/office/officeart/2005/8/layout/list1"/>
    <dgm:cxn modelId="{500EE2AE-3EA9-4A9E-9925-403160DE4830}" type="presParOf" srcId="{555E84B5-CD6F-4C5D-BF75-07DE522869D5}" destId="{ACC6284C-AEDD-4116-A065-84826D7F215F}" srcOrd="14" destOrd="0" presId="urn:microsoft.com/office/officeart/2005/8/layout/list1"/>
    <dgm:cxn modelId="{2C650E2B-3BFA-471A-A242-14F27409C5B5}" type="presParOf" srcId="{555E84B5-CD6F-4C5D-BF75-07DE522869D5}" destId="{D9654C84-C2C9-442A-B9DA-AE829ED626D3}" srcOrd="15" destOrd="0" presId="urn:microsoft.com/office/officeart/2005/8/layout/list1"/>
    <dgm:cxn modelId="{73813625-8C35-47BD-9DA0-2DE1551D2F28}" type="presParOf" srcId="{555E84B5-CD6F-4C5D-BF75-07DE522869D5}" destId="{8EF0AB06-7A9B-46CC-9940-03618E5C1700}" srcOrd="16" destOrd="0" presId="urn:microsoft.com/office/officeart/2005/8/layout/list1"/>
    <dgm:cxn modelId="{1E907709-59F7-48EE-92A4-CDC1A4EC6A12}" type="presParOf" srcId="{8EF0AB06-7A9B-46CC-9940-03618E5C1700}" destId="{B8D83C29-E4D6-45A6-B976-C957D8F3C602}" srcOrd="0" destOrd="0" presId="urn:microsoft.com/office/officeart/2005/8/layout/list1"/>
    <dgm:cxn modelId="{2C4CE796-A0B6-424B-92F4-B55300D21C18}" type="presParOf" srcId="{8EF0AB06-7A9B-46CC-9940-03618E5C1700}" destId="{DED3D9B5-A5B6-47B6-8751-62BC8884196B}" srcOrd="1" destOrd="0" presId="urn:microsoft.com/office/officeart/2005/8/layout/list1"/>
    <dgm:cxn modelId="{4ECD0CEF-AC14-4E7C-B1F5-A1F3F32B5A88}" type="presParOf" srcId="{555E84B5-CD6F-4C5D-BF75-07DE522869D5}" destId="{979E3F46-968E-4A5E-B671-13FE3FDA1E0D}" srcOrd="17" destOrd="0" presId="urn:microsoft.com/office/officeart/2005/8/layout/list1"/>
    <dgm:cxn modelId="{163F36AE-7AC8-4F53-A551-F32FC38EF166}" type="presParOf" srcId="{555E84B5-CD6F-4C5D-BF75-07DE522869D5}" destId="{13CC9CE2-CA44-4057-B8DB-85CEDD9216D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FBAA64-E6B6-4442-9D32-1DFB2C7E22F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D315104-BA7E-4EAA-8B19-F5962B4E0BDE}">
      <dgm:prSet/>
      <dgm:spPr/>
      <dgm:t>
        <a:bodyPr/>
        <a:lstStyle/>
        <a:p>
          <a:r>
            <a:rPr lang="fr-FR"/>
            <a:t>Patterns de création de jeux de données :</a:t>
          </a:r>
          <a:endParaRPr lang="en-US"/>
        </a:p>
      </dgm:t>
    </dgm:pt>
    <dgm:pt modelId="{3AC79101-39C3-4CEF-9FF6-A5E06C02027F}" type="parTrans" cxnId="{0D063CC2-BB2B-4ABD-838A-C06D56258292}">
      <dgm:prSet/>
      <dgm:spPr/>
      <dgm:t>
        <a:bodyPr/>
        <a:lstStyle/>
        <a:p>
          <a:endParaRPr lang="en-US"/>
        </a:p>
      </dgm:t>
    </dgm:pt>
    <dgm:pt modelId="{5E81EFB0-8BDA-4F18-A924-04159A803FA4}" type="sibTrans" cxnId="{0D063CC2-BB2B-4ABD-838A-C06D56258292}">
      <dgm:prSet/>
      <dgm:spPr/>
      <dgm:t>
        <a:bodyPr/>
        <a:lstStyle/>
        <a:p>
          <a:endParaRPr lang="en-US"/>
        </a:p>
      </dgm:t>
    </dgm:pt>
    <dgm:pt modelId="{559F3B4F-2C52-4083-971C-81BC2F7EBCCF}">
      <dgm:prSet/>
      <dgm:spPr/>
      <dgm:t>
        <a:bodyPr/>
        <a:lstStyle/>
        <a:p>
          <a:r>
            <a:rPr lang="fr-FR"/>
            <a:t>Factory</a:t>
          </a:r>
          <a:endParaRPr lang="en-US"/>
        </a:p>
      </dgm:t>
    </dgm:pt>
    <dgm:pt modelId="{45A3C826-91A3-4441-9923-32425F824FE7}" type="parTrans" cxnId="{CDAEF357-BCB5-4A6F-8FE5-3833649D01F6}">
      <dgm:prSet/>
      <dgm:spPr/>
      <dgm:t>
        <a:bodyPr/>
        <a:lstStyle/>
        <a:p>
          <a:endParaRPr lang="en-US"/>
        </a:p>
      </dgm:t>
    </dgm:pt>
    <dgm:pt modelId="{1AAD3EC3-5128-4D26-8778-052F4EE8A5A8}" type="sibTrans" cxnId="{CDAEF357-BCB5-4A6F-8FE5-3833649D01F6}">
      <dgm:prSet/>
      <dgm:spPr/>
      <dgm:t>
        <a:bodyPr/>
        <a:lstStyle/>
        <a:p>
          <a:endParaRPr lang="en-US"/>
        </a:p>
      </dgm:t>
    </dgm:pt>
    <dgm:pt modelId="{A4A59424-CF77-470B-99CF-733B10649389}">
      <dgm:prSet/>
      <dgm:spPr/>
      <dgm:t>
        <a:bodyPr/>
        <a:lstStyle/>
        <a:p>
          <a:r>
            <a:rPr lang="fr-FR"/>
            <a:t>Builder</a:t>
          </a:r>
          <a:endParaRPr lang="en-US"/>
        </a:p>
      </dgm:t>
    </dgm:pt>
    <dgm:pt modelId="{BBAA60F3-CA48-40C3-B460-D2B93BFB1D5B}" type="parTrans" cxnId="{67597AB2-68A2-4200-B40A-EA30CA6ED057}">
      <dgm:prSet/>
      <dgm:spPr/>
      <dgm:t>
        <a:bodyPr/>
        <a:lstStyle/>
        <a:p>
          <a:endParaRPr lang="en-US"/>
        </a:p>
      </dgm:t>
    </dgm:pt>
    <dgm:pt modelId="{8B091B30-A20E-4839-B238-2FF14835F1B0}" type="sibTrans" cxnId="{67597AB2-68A2-4200-B40A-EA30CA6ED057}">
      <dgm:prSet/>
      <dgm:spPr/>
      <dgm:t>
        <a:bodyPr/>
        <a:lstStyle/>
        <a:p>
          <a:endParaRPr lang="en-US"/>
        </a:p>
      </dgm:t>
    </dgm:pt>
    <dgm:pt modelId="{9ADD6B99-9CE7-43F0-BBC8-56E381424D79}">
      <dgm:prSet/>
      <dgm:spPr/>
      <dgm:t>
        <a:bodyPr/>
        <a:lstStyle/>
        <a:p>
          <a:r>
            <a:rPr lang="fr-FR"/>
            <a:t>Mocker les dépendances </a:t>
          </a:r>
          <a:endParaRPr lang="en-US"/>
        </a:p>
      </dgm:t>
    </dgm:pt>
    <dgm:pt modelId="{86DBC7F9-DDEC-410A-9955-EDE687E6A792}" type="parTrans" cxnId="{991C499A-5436-4D87-BD79-B5AE7E8C1CD7}">
      <dgm:prSet/>
      <dgm:spPr/>
      <dgm:t>
        <a:bodyPr/>
        <a:lstStyle/>
        <a:p>
          <a:endParaRPr lang="en-US"/>
        </a:p>
      </dgm:t>
    </dgm:pt>
    <dgm:pt modelId="{6ED592C6-BA3E-44B2-B11F-866F6EE9B83F}" type="sibTrans" cxnId="{991C499A-5436-4D87-BD79-B5AE7E8C1CD7}">
      <dgm:prSet/>
      <dgm:spPr/>
      <dgm:t>
        <a:bodyPr/>
        <a:lstStyle/>
        <a:p>
          <a:endParaRPr lang="en-US"/>
        </a:p>
      </dgm:t>
    </dgm:pt>
    <dgm:pt modelId="{1DD3BE20-CA7F-4D13-949C-E4A0B3BBDE03}">
      <dgm:prSet/>
      <dgm:spPr/>
      <dgm:t>
        <a:bodyPr/>
        <a:lstStyle/>
        <a:p>
          <a:r>
            <a:rPr lang="fr-FR"/>
            <a:t>Fournissant les jeux de données précédents</a:t>
          </a:r>
          <a:endParaRPr lang="en-US"/>
        </a:p>
      </dgm:t>
    </dgm:pt>
    <dgm:pt modelId="{2EFFDF57-D7BF-4248-903C-EF1E20387681}" type="parTrans" cxnId="{B640A3BC-323B-460D-8215-885F28EC418F}">
      <dgm:prSet/>
      <dgm:spPr/>
      <dgm:t>
        <a:bodyPr/>
        <a:lstStyle/>
        <a:p>
          <a:endParaRPr lang="en-US"/>
        </a:p>
      </dgm:t>
    </dgm:pt>
    <dgm:pt modelId="{1EB69189-EE5B-44A9-9D8B-46DE28845097}" type="sibTrans" cxnId="{B640A3BC-323B-460D-8215-885F28EC418F}">
      <dgm:prSet/>
      <dgm:spPr/>
      <dgm:t>
        <a:bodyPr/>
        <a:lstStyle/>
        <a:p>
          <a:endParaRPr lang="en-US"/>
        </a:p>
      </dgm:t>
    </dgm:pt>
    <dgm:pt modelId="{9A6E443A-F7C3-429B-B3DF-777D48F0E9BA}">
      <dgm:prSet/>
      <dgm:spPr/>
      <dgm:t>
        <a:bodyPr/>
        <a:lstStyle/>
        <a:p>
          <a:r>
            <a:rPr lang="fr-FR"/>
            <a:t>Consommant les effets de bord</a:t>
          </a:r>
          <a:endParaRPr lang="en-US"/>
        </a:p>
      </dgm:t>
    </dgm:pt>
    <dgm:pt modelId="{49CB7DCD-A748-4D9B-ADE3-977005ABBAAF}" type="parTrans" cxnId="{B58F25D9-4173-4710-8E82-8CA5DB1277CB}">
      <dgm:prSet/>
      <dgm:spPr/>
      <dgm:t>
        <a:bodyPr/>
        <a:lstStyle/>
        <a:p>
          <a:endParaRPr lang="en-US"/>
        </a:p>
      </dgm:t>
    </dgm:pt>
    <dgm:pt modelId="{9C5876A0-A91E-43F7-832D-26A58DC41678}" type="sibTrans" cxnId="{B58F25D9-4173-4710-8E82-8CA5DB1277CB}">
      <dgm:prSet/>
      <dgm:spPr/>
      <dgm:t>
        <a:bodyPr/>
        <a:lstStyle/>
        <a:p>
          <a:endParaRPr lang="en-US"/>
        </a:p>
      </dgm:t>
    </dgm:pt>
    <dgm:pt modelId="{E1ED306D-7C9A-48F9-B3C3-6AB535CB8104}">
      <dgm:prSet/>
      <dgm:spPr/>
      <dgm:t>
        <a:bodyPr/>
        <a:lstStyle/>
        <a:p>
          <a:r>
            <a:rPr lang="fr-FR"/>
            <a:t>Préparer l’interception des exceptions </a:t>
          </a:r>
          <a:endParaRPr lang="en-US"/>
        </a:p>
      </dgm:t>
    </dgm:pt>
    <dgm:pt modelId="{2E5A3C88-6F41-4A99-A90E-A19A7E03BE95}" type="parTrans" cxnId="{3CC37E08-F513-4AE8-AAE1-2A8C201CE6FD}">
      <dgm:prSet/>
      <dgm:spPr/>
      <dgm:t>
        <a:bodyPr/>
        <a:lstStyle/>
        <a:p>
          <a:endParaRPr lang="en-US"/>
        </a:p>
      </dgm:t>
    </dgm:pt>
    <dgm:pt modelId="{6B1F14A7-E670-4DF4-8F24-8145797CD607}" type="sibTrans" cxnId="{3CC37E08-F513-4AE8-AAE1-2A8C201CE6FD}">
      <dgm:prSet/>
      <dgm:spPr/>
      <dgm:t>
        <a:bodyPr/>
        <a:lstStyle/>
        <a:p>
          <a:endParaRPr lang="en-US"/>
        </a:p>
      </dgm:t>
    </dgm:pt>
    <dgm:pt modelId="{A0F958F4-9D7D-43E0-BFF6-063CAB0DADDD}" type="pres">
      <dgm:prSet presAssocID="{23FBAA64-E6B6-4442-9D32-1DFB2C7E22F6}" presName="linear" presStyleCnt="0">
        <dgm:presLayoutVars>
          <dgm:animLvl val="lvl"/>
          <dgm:resizeHandles val="exact"/>
        </dgm:presLayoutVars>
      </dgm:prSet>
      <dgm:spPr/>
    </dgm:pt>
    <dgm:pt modelId="{13E4C6D5-AA87-45F9-9401-E5B14BCAB572}" type="pres">
      <dgm:prSet presAssocID="{DD315104-BA7E-4EAA-8B19-F5962B4E0BD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A640861-5BBD-4A85-8BEC-27282ACF0040}" type="pres">
      <dgm:prSet presAssocID="{DD315104-BA7E-4EAA-8B19-F5962B4E0BDE}" presName="childText" presStyleLbl="revTx" presStyleIdx="0" presStyleCnt="2">
        <dgm:presLayoutVars>
          <dgm:bulletEnabled val="1"/>
        </dgm:presLayoutVars>
      </dgm:prSet>
      <dgm:spPr/>
    </dgm:pt>
    <dgm:pt modelId="{3853865C-4A4B-4B70-9961-19F2E826B5A8}" type="pres">
      <dgm:prSet presAssocID="{9ADD6B99-9CE7-43F0-BBC8-56E381424D7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E7BECF8-33D1-4AE1-905D-881BAD8F2A33}" type="pres">
      <dgm:prSet presAssocID="{9ADD6B99-9CE7-43F0-BBC8-56E381424D79}" presName="childText" presStyleLbl="revTx" presStyleIdx="1" presStyleCnt="2">
        <dgm:presLayoutVars>
          <dgm:bulletEnabled val="1"/>
        </dgm:presLayoutVars>
      </dgm:prSet>
      <dgm:spPr/>
    </dgm:pt>
    <dgm:pt modelId="{48FA987B-0376-41C3-BB16-DEF9AD3054A6}" type="pres">
      <dgm:prSet presAssocID="{E1ED306D-7C9A-48F9-B3C3-6AB535CB810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CC37E08-F513-4AE8-AAE1-2A8C201CE6FD}" srcId="{23FBAA64-E6B6-4442-9D32-1DFB2C7E22F6}" destId="{E1ED306D-7C9A-48F9-B3C3-6AB535CB8104}" srcOrd="2" destOrd="0" parTransId="{2E5A3C88-6F41-4A99-A90E-A19A7E03BE95}" sibTransId="{6B1F14A7-E670-4DF4-8F24-8145797CD607}"/>
    <dgm:cxn modelId="{5304C91F-A4A4-4937-A3AE-85B035224D9F}" type="presOf" srcId="{559F3B4F-2C52-4083-971C-81BC2F7EBCCF}" destId="{EA640861-5BBD-4A85-8BEC-27282ACF0040}" srcOrd="0" destOrd="0" presId="urn:microsoft.com/office/officeart/2005/8/layout/vList2"/>
    <dgm:cxn modelId="{1579DA73-94BB-46BB-B78D-85A988152EB1}" type="presOf" srcId="{1DD3BE20-CA7F-4D13-949C-E4A0B3BBDE03}" destId="{DE7BECF8-33D1-4AE1-905D-881BAD8F2A33}" srcOrd="0" destOrd="0" presId="urn:microsoft.com/office/officeart/2005/8/layout/vList2"/>
    <dgm:cxn modelId="{CDAEF357-BCB5-4A6F-8FE5-3833649D01F6}" srcId="{DD315104-BA7E-4EAA-8B19-F5962B4E0BDE}" destId="{559F3B4F-2C52-4083-971C-81BC2F7EBCCF}" srcOrd="0" destOrd="0" parTransId="{45A3C826-91A3-4441-9923-32425F824FE7}" sibTransId="{1AAD3EC3-5128-4D26-8778-052F4EE8A5A8}"/>
    <dgm:cxn modelId="{E57CCA8E-A66D-4878-8CC8-574D37E8F3FC}" type="presOf" srcId="{A4A59424-CF77-470B-99CF-733B10649389}" destId="{EA640861-5BBD-4A85-8BEC-27282ACF0040}" srcOrd="0" destOrd="1" presId="urn:microsoft.com/office/officeart/2005/8/layout/vList2"/>
    <dgm:cxn modelId="{FE254795-5922-4B86-ABB5-DFCD82E11893}" type="presOf" srcId="{E1ED306D-7C9A-48F9-B3C3-6AB535CB8104}" destId="{48FA987B-0376-41C3-BB16-DEF9AD3054A6}" srcOrd="0" destOrd="0" presId="urn:microsoft.com/office/officeart/2005/8/layout/vList2"/>
    <dgm:cxn modelId="{991C499A-5436-4D87-BD79-B5AE7E8C1CD7}" srcId="{23FBAA64-E6B6-4442-9D32-1DFB2C7E22F6}" destId="{9ADD6B99-9CE7-43F0-BBC8-56E381424D79}" srcOrd="1" destOrd="0" parTransId="{86DBC7F9-DDEC-410A-9955-EDE687E6A792}" sibTransId="{6ED592C6-BA3E-44B2-B11F-866F6EE9B83F}"/>
    <dgm:cxn modelId="{67597AB2-68A2-4200-B40A-EA30CA6ED057}" srcId="{DD315104-BA7E-4EAA-8B19-F5962B4E0BDE}" destId="{A4A59424-CF77-470B-99CF-733B10649389}" srcOrd="1" destOrd="0" parTransId="{BBAA60F3-CA48-40C3-B460-D2B93BFB1D5B}" sibTransId="{8B091B30-A20E-4839-B238-2FF14835F1B0}"/>
    <dgm:cxn modelId="{B574D0B9-079C-4C07-811D-D75CEA757E98}" type="presOf" srcId="{DD315104-BA7E-4EAA-8B19-F5962B4E0BDE}" destId="{13E4C6D5-AA87-45F9-9401-E5B14BCAB572}" srcOrd="0" destOrd="0" presId="urn:microsoft.com/office/officeart/2005/8/layout/vList2"/>
    <dgm:cxn modelId="{B640A3BC-323B-460D-8215-885F28EC418F}" srcId="{9ADD6B99-9CE7-43F0-BBC8-56E381424D79}" destId="{1DD3BE20-CA7F-4D13-949C-E4A0B3BBDE03}" srcOrd="0" destOrd="0" parTransId="{2EFFDF57-D7BF-4248-903C-EF1E20387681}" sibTransId="{1EB69189-EE5B-44A9-9D8B-46DE28845097}"/>
    <dgm:cxn modelId="{0D063CC2-BB2B-4ABD-838A-C06D56258292}" srcId="{23FBAA64-E6B6-4442-9D32-1DFB2C7E22F6}" destId="{DD315104-BA7E-4EAA-8B19-F5962B4E0BDE}" srcOrd="0" destOrd="0" parTransId="{3AC79101-39C3-4CEF-9FF6-A5E06C02027F}" sibTransId="{5E81EFB0-8BDA-4F18-A924-04159A803FA4}"/>
    <dgm:cxn modelId="{891442D8-1F9C-40F4-9B76-E4E1F617F095}" type="presOf" srcId="{9ADD6B99-9CE7-43F0-BBC8-56E381424D79}" destId="{3853865C-4A4B-4B70-9961-19F2E826B5A8}" srcOrd="0" destOrd="0" presId="urn:microsoft.com/office/officeart/2005/8/layout/vList2"/>
    <dgm:cxn modelId="{B58F25D9-4173-4710-8E82-8CA5DB1277CB}" srcId="{9ADD6B99-9CE7-43F0-BBC8-56E381424D79}" destId="{9A6E443A-F7C3-429B-B3DF-777D48F0E9BA}" srcOrd="1" destOrd="0" parTransId="{49CB7DCD-A748-4D9B-ADE3-977005ABBAAF}" sibTransId="{9C5876A0-A91E-43F7-832D-26A58DC41678}"/>
    <dgm:cxn modelId="{4D81ABDB-0D2C-4B71-9A84-A0AEDDC5278D}" type="presOf" srcId="{9A6E443A-F7C3-429B-B3DF-777D48F0E9BA}" destId="{DE7BECF8-33D1-4AE1-905D-881BAD8F2A33}" srcOrd="0" destOrd="1" presId="urn:microsoft.com/office/officeart/2005/8/layout/vList2"/>
    <dgm:cxn modelId="{630C7CFF-D90F-47BF-884D-BF0059238A97}" type="presOf" srcId="{23FBAA64-E6B6-4442-9D32-1DFB2C7E22F6}" destId="{A0F958F4-9D7D-43E0-BFF6-063CAB0DADDD}" srcOrd="0" destOrd="0" presId="urn:microsoft.com/office/officeart/2005/8/layout/vList2"/>
    <dgm:cxn modelId="{50E411BA-54A2-46F7-8540-117A59EC54C7}" type="presParOf" srcId="{A0F958F4-9D7D-43E0-BFF6-063CAB0DADDD}" destId="{13E4C6D5-AA87-45F9-9401-E5B14BCAB572}" srcOrd="0" destOrd="0" presId="urn:microsoft.com/office/officeart/2005/8/layout/vList2"/>
    <dgm:cxn modelId="{1BEC906E-E6DC-48C5-B413-A11FD07A2817}" type="presParOf" srcId="{A0F958F4-9D7D-43E0-BFF6-063CAB0DADDD}" destId="{EA640861-5BBD-4A85-8BEC-27282ACF0040}" srcOrd="1" destOrd="0" presId="urn:microsoft.com/office/officeart/2005/8/layout/vList2"/>
    <dgm:cxn modelId="{E8E6D5E9-3AFA-427A-8BAC-E98AF69FFEA7}" type="presParOf" srcId="{A0F958F4-9D7D-43E0-BFF6-063CAB0DADDD}" destId="{3853865C-4A4B-4B70-9961-19F2E826B5A8}" srcOrd="2" destOrd="0" presId="urn:microsoft.com/office/officeart/2005/8/layout/vList2"/>
    <dgm:cxn modelId="{C897C0BA-2C19-4F0B-93B4-383FFD01CA8C}" type="presParOf" srcId="{A0F958F4-9D7D-43E0-BFF6-063CAB0DADDD}" destId="{DE7BECF8-33D1-4AE1-905D-881BAD8F2A33}" srcOrd="3" destOrd="0" presId="urn:microsoft.com/office/officeart/2005/8/layout/vList2"/>
    <dgm:cxn modelId="{A06039E4-E2E7-4B83-863E-65735127BD74}" type="presParOf" srcId="{A0F958F4-9D7D-43E0-BFF6-063CAB0DADDD}" destId="{48FA987B-0376-41C3-BB16-DEF9AD3054A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9C97CD-198D-4918-8E67-532147FCFA2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314BC47-897F-43C9-A086-9B6E48B84DA6}">
      <dgm:prSet/>
      <dgm:spPr/>
      <dgm:t>
        <a:bodyPr/>
        <a:lstStyle/>
        <a:p>
          <a:r>
            <a:rPr lang="fr-FR"/>
            <a:t>Valeur de retour de l’API </a:t>
          </a:r>
          <a:endParaRPr lang="en-US"/>
        </a:p>
      </dgm:t>
    </dgm:pt>
    <dgm:pt modelId="{1AF86EE6-B7C5-4E0A-8D5D-FE5986852637}" type="parTrans" cxnId="{1EDBFEA6-187F-45D0-8493-1792D59447E9}">
      <dgm:prSet/>
      <dgm:spPr/>
      <dgm:t>
        <a:bodyPr/>
        <a:lstStyle/>
        <a:p>
          <a:endParaRPr lang="en-US"/>
        </a:p>
      </dgm:t>
    </dgm:pt>
    <dgm:pt modelId="{91C8387D-A48C-4148-8F21-2F69F580CF6C}" type="sibTrans" cxnId="{1EDBFEA6-187F-45D0-8493-1792D59447E9}">
      <dgm:prSet/>
      <dgm:spPr/>
      <dgm:t>
        <a:bodyPr/>
        <a:lstStyle/>
        <a:p>
          <a:endParaRPr lang="en-US"/>
        </a:p>
      </dgm:t>
    </dgm:pt>
    <dgm:pt modelId="{2FAF3B11-BD61-40F9-9EC1-F9D76AAE16BD}">
      <dgm:prSet/>
      <dgm:spPr/>
      <dgm:t>
        <a:bodyPr/>
        <a:lstStyle/>
        <a:p>
          <a:r>
            <a:rPr lang="en-US"/>
            <a:t>Modification de l’état de l’objet appelé</a:t>
          </a:r>
        </a:p>
      </dgm:t>
    </dgm:pt>
    <dgm:pt modelId="{A651F9E3-3030-465B-B4D5-6CBDB7C00D96}" type="parTrans" cxnId="{180EBE0B-8550-4AD9-A36F-01DF3F0D6B55}">
      <dgm:prSet/>
      <dgm:spPr/>
      <dgm:t>
        <a:bodyPr/>
        <a:lstStyle/>
        <a:p>
          <a:endParaRPr lang="en-US"/>
        </a:p>
      </dgm:t>
    </dgm:pt>
    <dgm:pt modelId="{636EE897-BE3E-4828-80E9-03F346EFA2C6}" type="sibTrans" cxnId="{180EBE0B-8550-4AD9-A36F-01DF3F0D6B55}">
      <dgm:prSet/>
      <dgm:spPr/>
      <dgm:t>
        <a:bodyPr/>
        <a:lstStyle/>
        <a:p>
          <a:endParaRPr lang="en-US"/>
        </a:p>
      </dgm:t>
    </dgm:pt>
    <dgm:pt modelId="{6D153B51-A093-4B70-B98D-69884E80693F}">
      <dgm:prSet/>
      <dgm:spPr/>
      <dgm:t>
        <a:bodyPr/>
        <a:lstStyle/>
        <a:p>
          <a:r>
            <a:rPr lang="en-US"/>
            <a:t>Valeur utilisée pour appeler une dépendance </a:t>
          </a:r>
        </a:p>
      </dgm:t>
    </dgm:pt>
    <dgm:pt modelId="{C2BB020E-0EFE-464F-8AD1-2CE9AE6C0C98}" type="parTrans" cxnId="{E7822DCB-B4BF-4A63-B9DA-2F81DFF68C11}">
      <dgm:prSet/>
      <dgm:spPr/>
      <dgm:t>
        <a:bodyPr/>
        <a:lstStyle/>
        <a:p>
          <a:endParaRPr lang="en-US"/>
        </a:p>
      </dgm:t>
    </dgm:pt>
    <dgm:pt modelId="{E07988B6-12DB-4F5D-99C4-72C8DA27B413}" type="sibTrans" cxnId="{E7822DCB-B4BF-4A63-B9DA-2F81DFF68C11}">
      <dgm:prSet/>
      <dgm:spPr/>
      <dgm:t>
        <a:bodyPr/>
        <a:lstStyle/>
        <a:p>
          <a:endParaRPr lang="en-US"/>
        </a:p>
      </dgm:t>
    </dgm:pt>
    <dgm:pt modelId="{6E389DCD-958D-4668-9670-4576C348E17A}">
      <dgm:prSet/>
      <dgm:spPr/>
      <dgm:t>
        <a:bodyPr/>
        <a:lstStyle/>
        <a:p>
          <a:r>
            <a:rPr lang="en-US"/>
            <a:t>JMS.send(message)</a:t>
          </a:r>
        </a:p>
      </dgm:t>
    </dgm:pt>
    <dgm:pt modelId="{3C4A017B-FDF0-41B2-B471-637DFB57C732}" type="parTrans" cxnId="{F1A5C4F3-FBD2-49CD-A684-C28AA4678BA9}">
      <dgm:prSet/>
      <dgm:spPr/>
      <dgm:t>
        <a:bodyPr/>
        <a:lstStyle/>
        <a:p>
          <a:endParaRPr lang="en-US"/>
        </a:p>
      </dgm:t>
    </dgm:pt>
    <dgm:pt modelId="{4DCFD9F9-65E0-43D0-BC4E-F1B190F5D16D}" type="sibTrans" cxnId="{F1A5C4F3-FBD2-49CD-A684-C28AA4678BA9}">
      <dgm:prSet/>
      <dgm:spPr/>
      <dgm:t>
        <a:bodyPr/>
        <a:lstStyle/>
        <a:p>
          <a:endParaRPr lang="en-US"/>
        </a:p>
      </dgm:t>
    </dgm:pt>
    <dgm:pt modelId="{1A2E3BFD-35AB-4867-B41B-3E84BC3C63E8}">
      <dgm:prSet/>
      <dgm:spPr/>
      <dgm:t>
        <a:bodyPr/>
        <a:lstStyle/>
        <a:p>
          <a:r>
            <a:rPr lang="en-US"/>
            <a:t>DAO.save(entity)</a:t>
          </a:r>
        </a:p>
      </dgm:t>
    </dgm:pt>
    <dgm:pt modelId="{336B6583-9EDC-4528-9CC3-F666D019CE86}" type="parTrans" cxnId="{578B96DB-F294-44CA-8BEB-6BA4F95B9BCF}">
      <dgm:prSet/>
      <dgm:spPr/>
      <dgm:t>
        <a:bodyPr/>
        <a:lstStyle/>
        <a:p>
          <a:endParaRPr lang="en-US"/>
        </a:p>
      </dgm:t>
    </dgm:pt>
    <dgm:pt modelId="{7D6519C2-F62D-4AEA-B9B4-83509052D8D9}" type="sibTrans" cxnId="{578B96DB-F294-44CA-8BEB-6BA4F95B9BCF}">
      <dgm:prSet/>
      <dgm:spPr/>
      <dgm:t>
        <a:bodyPr/>
        <a:lstStyle/>
        <a:p>
          <a:endParaRPr lang="en-US"/>
        </a:p>
      </dgm:t>
    </dgm:pt>
    <dgm:pt modelId="{CF3A8E6F-CEA0-4192-8A9B-8CD2DB7B2D03}">
      <dgm:prSet/>
      <dgm:spPr/>
      <dgm:t>
        <a:bodyPr/>
        <a:lstStyle/>
        <a:p>
          <a:r>
            <a:rPr lang="en-US" dirty="0"/>
            <a:t>Exception et/</a:t>
          </a:r>
          <a:r>
            <a:rPr lang="en-US" dirty="0" err="1"/>
            <a:t>ou</a:t>
          </a:r>
          <a:r>
            <a:rPr lang="en-US" dirty="0"/>
            <a:t> type du message </a:t>
          </a:r>
          <a:r>
            <a:rPr lang="en-US" dirty="0" err="1"/>
            <a:t>d’erreur</a:t>
          </a:r>
          <a:r>
            <a:rPr lang="en-US" dirty="0"/>
            <a:t> (pas son message)</a:t>
          </a:r>
        </a:p>
      </dgm:t>
    </dgm:pt>
    <dgm:pt modelId="{0D69A584-7EE5-4B51-932B-5320D209F1DF}" type="parTrans" cxnId="{E18128DE-1422-4C2B-804A-8587B8068783}">
      <dgm:prSet/>
      <dgm:spPr/>
      <dgm:t>
        <a:bodyPr/>
        <a:lstStyle/>
        <a:p>
          <a:endParaRPr lang="en-US"/>
        </a:p>
      </dgm:t>
    </dgm:pt>
    <dgm:pt modelId="{08FB5581-B0A6-4A67-AE34-143AE6D9A079}" type="sibTrans" cxnId="{E18128DE-1422-4C2B-804A-8587B8068783}">
      <dgm:prSet/>
      <dgm:spPr/>
      <dgm:t>
        <a:bodyPr/>
        <a:lstStyle/>
        <a:p>
          <a:endParaRPr lang="en-US"/>
        </a:p>
      </dgm:t>
    </dgm:pt>
    <dgm:pt modelId="{E8F8A90D-CAD3-46D0-A4FB-BD85C522CA38}">
      <dgm:prSet/>
      <dgm:spPr/>
      <dgm:t>
        <a:bodyPr/>
        <a:lstStyle/>
        <a:p>
          <a:r>
            <a:rPr lang="en-US"/>
            <a:t>Dans un log : “</a:t>
          </a:r>
          <a:r>
            <a:rPr lang="en-US" u="sng"/>
            <a:t>BusinessException</a:t>
          </a:r>
          <a:r>
            <a:rPr lang="en-US"/>
            <a:t> : il y a eu un problème”</a:t>
          </a:r>
        </a:p>
      </dgm:t>
    </dgm:pt>
    <dgm:pt modelId="{5EDB8953-9470-4F80-BA9F-627AF79B14F0}" type="parTrans" cxnId="{38A53F3E-AF80-4F9C-96AB-F52AABBFBA87}">
      <dgm:prSet/>
      <dgm:spPr/>
      <dgm:t>
        <a:bodyPr/>
        <a:lstStyle/>
        <a:p>
          <a:endParaRPr lang="en-US"/>
        </a:p>
      </dgm:t>
    </dgm:pt>
    <dgm:pt modelId="{C41D4122-D3F6-4AB1-9D8E-4EA35D2537F0}" type="sibTrans" cxnId="{38A53F3E-AF80-4F9C-96AB-F52AABBFBA87}">
      <dgm:prSet/>
      <dgm:spPr/>
      <dgm:t>
        <a:bodyPr/>
        <a:lstStyle/>
        <a:p>
          <a:endParaRPr lang="en-US"/>
        </a:p>
      </dgm:t>
    </dgm:pt>
    <dgm:pt modelId="{F2465F2A-4EFF-44E3-888A-15900105958C}" type="pres">
      <dgm:prSet presAssocID="{7E9C97CD-198D-4918-8E67-532147FCFA2D}" presName="linear" presStyleCnt="0">
        <dgm:presLayoutVars>
          <dgm:animLvl val="lvl"/>
          <dgm:resizeHandles val="exact"/>
        </dgm:presLayoutVars>
      </dgm:prSet>
      <dgm:spPr/>
    </dgm:pt>
    <dgm:pt modelId="{F9D9EE2A-A725-48C6-A0C7-97632A391AD2}" type="pres">
      <dgm:prSet presAssocID="{9314BC47-897F-43C9-A086-9B6E48B84DA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24CAA42-062B-47A2-A72D-760831D2DB8C}" type="pres">
      <dgm:prSet presAssocID="{91C8387D-A48C-4148-8F21-2F69F580CF6C}" presName="spacer" presStyleCnt="0"/>
      <dgm:spPr/>
    </dgm:pt>
    <dgm:pt modelId="{944EF4A4-72B0-45DE-878D-7C03D1CF499C}" type="pres">
      <dgm:prSet presAssocID="{2FAF3B11-BD61-40F9-9EC1-F9D76AAE16B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4C31DC0-5D3D-4A62-A37D-18AADC35E3D1}" type="pres">
      <dgm:prSet presAssocID="{636EE897-BE3E-4828-80E9-03F346EFA2C6}" presName="spacer" presStyleCnt="0"/>
      <dgm:spPr/>
    </dgm:pt>
    <dgm:pt modelId="{5701EF38-D94C-49F6-BC5A-BEF611609E5E}" type="pres">
      <dgm:prSet presAssocID="{6D153B51-A093-4B70-B98D-69884E80693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DC3E977-829F-4A34-833A-2FAB7986F5C1}" type="pres">
      <dgm:prSet presAssocID="{6D153B51-A093-4B70-B98D-69884E80693F}" presName="childText" presStyleLbl="revTx" presStyleIdx="0" presStyleCnt="2">
        <dgm:presLayoutVars>
          <dgm:bulletEnabled val="1"/>
        </dgm:presLayoutVars>
      </dgm:prSet>
      <dgm:spPr/>
    </dgm:pt>
    <dgm:pt modelId="{E9ABF64A-E660-470B-B05E-E6519101DDA6}" type="pres">
      <dgm:prSet presAssocID="{CF3A8E6F-CEA0-4192-8A9B-8CD2DB7B2D0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4B63C27-CDCA-4ED8-9AD7-B6BE92F160B4}" type="pres">
      <dgm:prSet presAssocID="{CF3A8E6F-CEA0-4192-8A9B-8CD2DB7B2D0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80EBE0B-8550-4AD9-A36F-01DF3F0D6B55}" srcId="{7E9C97CD-198D-4918-8E67-532147FCFA2D}" destId="{2FAF3B11-BD61-40F9-9EC1-F9D76AAE16BD}" srcOrd="1" destOrd="0" parTransId="{A651F9E3-3030-465B-B4D5-6CBDB7C00D96}" sibTransId="{636EE897-BE3E-4828-80E9-03F346EFA2C6}"/>
    <dgm:cxn modelId="{38A53F3E-AF80-4F9C-96AB-F52AABBFBA87}" srcId="{CF3A8E6F-CEA0-4192-8A9B-8CD2DB7B2D03}" destId="{E8F8A90D-CAD3-46D0-A4FB-BD85C522CA38}" srcOrd="0" destOrd="0" parTransId="{5EDB8953-9470-4F80-BA9F-627AF79B14F0}" sibTransId="{C41D4122-D3F6-4AB1-9D8E-4EA35D2537F0}"/>
    <dgm:cxn modelId="{CC7DE660-FEB8-4E3F-9842-88E8BC3D7622}" type="presOf" srcId="{9314BC47-897F-43C9-A086-9B6E48B84DA6}" destId="{F9D9EE2A-A725-48C6-A0C7-97632A391AD2}" srcOrd="0" destOrd="0" presId="urn:microsoft.com/office/officeart/2005/8/layout/vList2"/>
    <dgm:cxn modelId="{EF65324C-4220-49D2-BF3D-061498D28670}" type="presOf" srcId="{CF3A8E6F-CEA0-4192-8A9B-8CD2DB7B2D03}" destId="{E9ABF64A-E660-470B-B05E-E6519101DDA6}" srcOrd="0" destOrd="0" presId="urn:microsoft.com/office/officeart/2005/8/layout/vList2"/>
    <dgm:cxn modelId="{A1AFD0A3-11BA-4F0D-965D-7B17C3CD78F5}" type="presOf" srcId="{6D153B51-A093-4B70-B98D-69884E80693F}" destId="{5701EF38-D94C-49F6-BC5A-BEF611609E5E}" srcOrd="0" destOrd="0" presId="urn:microsoft.com/office/officeart/2005/8/layout/vList2"/>
    <dgm:cxn modelId="{1EDBFEA6-187F-45D0-8493-1792D59447E9}" srcId="{7E9C97CD-198D-4918-8E67-532147FCFA2D}" destId="{9314BC47-897F-43C9-A086-9B6E48B84DA6}" srcOrd="0" destOrd="0" parTransId="{1AF86EE6-B7C5-4E0A-8D5D-FE5986852637}" sibTransId="{91C8387D-A48C-4148-8F21-2F69F580CF6C}"/>
    <dgm:cxn modelId="{FC8CCDBA-A012-4878-84A3-435453A8DFBF}" type="presOf" srcId="{2FAF3B11-BD61-40F9-9EC1-F9D76AAE16BD}" destId="{944EF4A4-72B0-45DE-878D-7C03D1CF499C}" srcOrd="0" destOrd="0" presId="urn:microsoft.com/office/officeart/2005/8/layout/vList2"/>
    <dgm:cxn modelId="{E7822DCB-B4BF-4A63-B9DA-2F81DFF68C11}" srcId="{7E9C97CD-198D-4918-8E67-532147FCFA2D}" destId="{6D153B51-A093-4B70-B98D-69884E80693F}" srcOrd="2" destOrd="0" parTransId="{C2BB020E-0EFE-464F-8AD1-2CE9AE6C0C98}" sibTransId="{E07988B6-12DB-4F5D-99C4-72C8DA27B413}"/>
    <dgm:cxn modelId="{E69ED7CD-765D-4D50-B808-82B2BA9FA16F}" type="presOf" srcId="{1A2E3BFD-35AB-4867-B41B-3E84BC3C63E8}" destId="{5DC3E977-829F-4A34-833A-2FAB7986F5C1}" srcOrd="0" destOrd="1" presId="urn:microsoft.com/office/officeart/2005/8/layout/vList2"/>
    <dgm:cxn modelId="{D50F9CD5-8CCE-410B-9E44-537777D6B559}" type="presOf" srcId="{E8F8A90D-CAD3-46D0-A4FB-BD85C522CA38}" destId="{C4B63C27-CDCA-4ED8-9AD7-B6BE92F160B4}" srcOrd="0" destOrd="0" presId="urn:microsoft.com/office/officeart/2005/8/layout/vList2"/>
    <dgm:cxn modelId="{578B96DB-F294-44CA-8BEB-6BA4F95B9BCF}" srcId="{6D153B51-A093-4B70-B98D-69884E80693F}" destId="{1A2E3BFD-35AB-4867-B41B-3E84BC3C63E8}" srcOrd="1" destOrd="0" parTransId="{336B6583-9EDC-4528-9CC3-F666D019CE86}" sibTransId="{7D6519C2-F62D-4AEA-B9B4-83509052D8D9}"/>
    <dgm:cxn modelId="{DDD998DB-A9E3-49ED-973B-393F41DE9837}" type="presOf" srcId="{7E9C97CD-198D-4918-8E67-532147FCFA2D}" destId="{F2465F2A-4EFF-44E3-888A-15900105958C}" srcOrd="0" destOrd="0" presId="urn:microsoft.com/office/officeart/2005/8/layout/vList2"/>
    <dgm:cxn modelId="{E18128DE-1422-4C2B-804A-8587B8068783}" srcId="{7E9C97CD-198D-4918-8E67-532147FCFA2D}" destId="{CF3A8E6F-CEA0-4192-8A9B-8CD2DB7B2D03}" srcOrd="3" destOrd="0" parTransId="{0D69A584-7EE5-4B51-932B-5320D209F1DF}" sibTransId="{08FB5581-B0A6-4A67-AE34-143AE6D9A079}"/>
    <dgm:cxn modelId="{B065A9F3-F4A4-433D-9CC3-AB298DD9219A}" type="presOf" srcId="{6E389DCD-958D-4668-9670-4576C348E17A}" destId="{5DC3E977-829F-4A34-833A-2FAB7986F5C1}" srcOrd="0" destOrd="0" presId="urn:microsoft.com/office/officeart/2005/8/layout/vList2"/>
    <dgm:cxn modelId="{F1A5C4F3-FBD2-49CD-A684-C28AA4678BA9}" srcId="{6D153B51-A093-4B70-B98D-69884E80693F}" destId="{6E389DCD-958D-4668-9670-4576C348E17A}" srcOrd="0" destOrd="0" parTransId="{3C4A017B-FDF0-41B2-B471-637DFB57C732}" sibTransId="{4DCFD9F9-65E0-43D0-BC4E-F1B190F5D16D}"/>
    <dgm:cxn modelId="{72DE246E-DDF2-4C0D-B9DF-592AD1B1DE14}" type="presParOf" srcId="{F2465F2A-4EFF-44E3-888A-15900105958C}" destId="{F9D9EE2A-A725-48C6-A0C7-97632A391AD2}" srcOrd="0" destOrd="0" presId="urn:microsoft.com/office/officeart/2005/8/layout/vList2"/>
    <dgm:cxn modelId="{1148F137-2E48-4C5E-A4CD-08E203D217B4}" type="presParOf" srcId="{F2465F2A-4EFF-44E3-888A-15900105958C}" destId="{124CAA42-062B-47A2-A72D-760831D2DB8C}" srcOrd="1" destOrd="0" presId="urn:microsoft.com/office/officeart/2005/8/layout/vList2"/>
    <dgm:cxn modelId="{FCFEB3A8-51E7-4FAF-B28B-D20F848B9346}" type="presParOf" srcId="{F2465F2A-4EFF-44E3-888A-15900105958C}" destId="{944EF4A4-72B0-45DE-878D-7C03D1CF499C}" srcOrd="2" destOrd="0" presId="urn:microsoft.com/office/officeart/2005/8/layout/vList2"/>
    <dgm:cxn modelId="{A3D1B38D-6DD4-4C0F-BAE4-F79F5F3E3E96}" type="presParOf" srcId="{F2465F2A-4EFF-44E3-888A-15900105958C}" destId="{64C31DC0-5D3D-4A62-A37D-18AADC35E3D1}" srcOrd="3" destOrd="0" presId="urn:microsoft.com/office/officeart/2005/8/layout/vList2"/>
    <dgm:cxn modelId="{C7F682EA-7CAF-4FCF-9D34-C91E19C90AE8}" type="presParOf" srcId="{F2465F2A-4EFF-44E3-888A-15900105958C}" destId="{5701EF38-D94C-49F6-BC5A-BEF611609E5E}" srcOrd="4" destOrd="0" presId="urn:microsoft.com/office/officeart/2005/8/layout/vList2"/>
    <dgm:cxn modelId="{477F9BDC-28AE-4A28-AD13-B67F447F264E}" type="presParOf" srcId="{F2465F2A-4EFF-44E3-888A-15900105958C}" destId="{5DC3E977-829F-4A34-833A-2FAB7986F5C1}" srcOrd="5" destOrd="0" presId="urn:microsoft.com/office/officeart/2005/8/layout/vList2"/>
    <dgm:cxn modelId="{089846DD-F0C5-4560-AD4D-F414FD4EF81D}" type="presParOf" srcId="{F2465F2A-4EFF-44E3-888A-15900105958C}" destId="{E9ABF64A-E660-470B-B05E-E6519101DDA6}" srcOrd="6" destOrd="0" presId="urn:microsoft.com/office/officeart/2005/8/layout/vList2"/>
    <dgm:cxn modelId="{5973090C-219D-467E-80E9-0E0B2594112B}" type="presParOf" srcId="{F2465F2A-4EFF-44E3-888A-15900105958C}" destId="{C4B63C27-CDCA-4ED8-9AD7-B6BE92F160B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BEBB4-E743-4994-8FC1-B6C702D6BBC2}">
      <dsp:nvSpPr>
        <dsp:cNvPr id="0" name=""/>
        <dsp:cNvSpPr/>
      </dsp:nvSpPr>
      <dsp:spPr>
        <a:xfrm>
          <a:off x="0" y="23731"/>
          <a:ext cx="6513603" cy="7945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Code de tests :</a:t>
          </a:r>
          <a:endParaRPr lang="en-US" sz="2000" kern="1200"/>
        </a:p>
      </dsp:txBody>
      <dsp:txXfrm>
        <a:off x="38784" y="62515"/>
        <a:ext cx="6436035" cy="716935"/>
      </dsp:txXfrm>
    </dsp:sp>
    <dsp:sp modelId="{1CB146FD-AE10-4A33-8CB2-DEDD7F1BC70B}">
      <dsp:nvSpPr>
        <dsp:cNvPr id="0" name=""/>
        <dsp:cNvSpPr/>
      </dsp:nvSpPr>
      <dsp:spPr>
        <a:xfrm>
          <a:off x="0" y="818234"/>
          <a:ext cx="6513603" cy="548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600" kern="1200"/>
            <a:t>Appelle une API et teste une seule chose à la fois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600" kern="1200"/>
            <a:t>Découpe les dépendances avec des mocks</a:t>
          </a:r>
          <a:endParaRPr lang="en-US" sz="1600" kern="1200"/>
        </a:p>
      </dsp:txBody>
      <dsp:txXfrm>
        <a:off x="0" y="818234"/>
        <a:ext cx="6513603" cy="548550"/>
      </dsp:txXfrm>
    </dsp:sp>
    <dsp:sp modelId="{BEF11233-6974-4F2B-B4B0-8C37FD1129C5}">
      <dsp:nvSpPr>
        <dsp:cNvPr id="0" name=""/>
        <dsp:cNvSpPr/>
      </dsp:nvSpPr>
      <dsp:spPr>
        <a:xfrm>
          <a:off x="0" y="1366784"/>
          <a:ext cx="6513603" cy="7945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Code de production testé :</a:t>
          </a:r>
          <a:endParaRPr lang="en-US" sz="2000" kern="1200"/>
        </a:p>
      </dsp:txBody>
      <dsp:txXfrm>
        <a:off x="38784" y="1405568"/>
        <a:ext cx="6436035" cy="716935"/>
      </dsp:txXfrm>
    </dsp:sp>
    <dsp:sp modelId="{D75AB187-335A-425D-9951-2AFDD59D08E1}">
      <dsp:nvSpPr>
        <dsp:cNvPr id="0" name=""/>
        <dsp:cNvSpPr/>
      </dsp:nvSpPr>
      <dsp:spPr>
        <a:xfrm>
          <a:off x="0" y="2161288"/>
          <a:ext cx="6513603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600" kern="1200"/>
            <a:t>Expose une API / un comportement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600" kern="1200"/>
            <a:t>Est faiblement couplé avec le reste de l’application (requiert d’autres APIs)</a:t>
          </a:r>
          <a:endParaRPr lang="en-US" sz="1600" kern="1200"/>
        </a:p>
      </dsp:txBody>
      <dsp:txXfrm>
        <a:off x="0" y="2161288"/>
        <a:ext cx="6513603" cy="786599"/>
      </dsp:txXfrm>
    </dsp:sp>
    <dsp:sp modelId="{81621920-5B3F-42F1-AF34-2CA50332259C}">
      <dsp:nvSpPr>
        <dsp:cNvPr id="0" name=""/>
        <dsp:cNvSpPr/>
      </dsp:nvSpPr>
      <dsp:spPr>
        <a:xfrm>
          <a:off x="0" y="2947888"/>
          <a:ext cx="6513603" cy="7945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Les tests unitaire favorisent un code de production</a:t>
          </a:r>
        </a:p>
      </dsp:txBody>
      <dsp:txXfrm>
        <a:off x="38784" y="2986672"/>
        <a:ext cx="6436035" cy="716935"/>
      </dsp:txXfrm>
    </dsp:sp>
    <dsp:sp modelId="{0F054C0B-15A4-495A-A9CF-F80AE63F5F0C}">
      <dsp:nvSpPr>
        <dsp:cNvPr id="0" name=""/>
        <dsp:cNvSpPr/>
      </dsp:nvSpPr>
      <dsp:spPr>
        <a:xfrm>
          <a:off x="0" y="3742391"/>
          <a:ext cx="6513603" cy="132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Fortement cohésif : 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Une implémentation d’API fait une chose et toute l’implémentation y contribue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Faiblement couplé :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L’aide extérieure requise est explicite et faite par APIs</a:t>
          </a:r>
        </a:p>
      </dsp:txBody>
      <dsp:txXfrm>
        <a:off x="0" y="3742391"/>
        <a:ext cx="6513603" cy="1324800"/>
      </dsp:txXfrm>
    </dsp:sp>
    <dsp:sp modelId="{691AD83F-C6D9-4BA9-B12B-E17ED36B2E35}">
      <dsp:nvSpPr>
        <dsp:cNvPr id="0" name=""/>
        <dsp:cNvSpPr/>
      </dsp:nvSpPr>
      <dsp:spPr>
        <a:xfrm>
          <a:off x="0" y="5067191"/>
          <a:ext cx="6513603" cy="7945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Ces 2 critères favorisent la modularité donc contribute à la maintenanbilité</a:t>
          </a:r>
        </a:p>
      </dsp:txBody>
      <dsp:txXfrm>
        <a:off x="38784" y="5105975"/>
        <a:ext cx="6436035" cy="716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ACB81-3F7B-4A18-A24A-46C0B470B6D4}">
      <dsp:nvSpPr>
        <dsp:cNvPr id="0" name=""/>
        <dsp:cNvSpPr/>
      </dsp:nvSpPr>
      <dsp:spPr>
        <a:xfrm>
          <a:off x="0" y="381425"/>
          <a:ext cx="6513603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12420" rIns="50552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1"/>
            </a:rPr>
            <a:t>https://github.com/coulas/testing_tutos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hlinkClick xmlns:r="http://schemas.openxmlformats.org/officeDocument/2006/relationships" r:id="rId2"/>
            </a:rPr>
            <a:t>https://github.com/coulas/DevTestingTour</a:t>
          </a:r>
          <a:endParaRPr lang="en-US" sz="1500" kern="1200" dirty="0"/>
        </a:p>
      </dsp:txBody>
      <dsp:txXfrm>
        <a:off x="0" y="381425"/>
        <a:ext cx="6513603" cy="874125"/>
      </dsp:txXfrm>
    </dsp:sp>
    <dsp:sp modelId="{DD2C27B1-C240-45AC-B283-8F5009C19102}">
      <dsp:nvSpPr>
        <dsp:cNvPr id="0" name=""/>
        <dsp:cNvSpPr/>
      </dsp:nvSpPr>
      <dsp:spPr>
        <a:xfrm>
          <a:off x="325680" y="160025"/>
          <a:ext cx="4559522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Exemples </a:t>
          </a:r>
          <a:endParaRPr lang="en-US" sz="1500" kern="1200"/>
        </a:p>
      </dsp:txBody>
      <dsp:txXfrm>
        <a:off x="347296" y="181641"/>
        <a:ext cx="4516290" cy="399568"/>
      </dsp:txXfrm>
    </dsp:sp>
    <dsp:sp modelId="{F80D6B35-DA5F-432C-BCC5-7574C0C2C6A7}">
      <dsp:nvSpPr>
        <dsp:cNvPr id="0" name=""/>
        <dsp:cNvSpPr/>
      </dsp:nvSpPr>
      <dsp:spPr>
        <a:xfrm>
          <a:off x="0" y="1557950"/>
          <a:ext cx="6513603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12420" rIns="50552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hlinkClick xmlns:r="http://schemas.openxmlformats.org/officeDocument/2006/relationships" r:id="rId3"/>
            </a:rPr>
            <a:t>https://junit.org/junit5/docs/current/user-guide/#writing-tests</a:t>
          </a:r>
          <a:endParaRPr lang="en-US" sz="1500" kern="1200"/>
        </a:p>
      </dsp:txBody>
      <dsp:txXfrm>
        <a:off x="0" y="1557950"/>
        <a:ext cx="6513603" cy="637875"/>
      </dsp:txXfrm>
    </dsp:sp>
    <dsp:sp modelId="{D506601E-F0EC-4B66-9068-3F98F41F666F}">
      <dsp:nvSpPr>
        <dsp:cNvPr id="0" name=""/>
        <dsp:cNvSpPr/>
      </dsp:nvSpPr>
      <dsp:spPr>
        <a:xfrm>
          <a:off x="325680" y="1336550"/>
          <a:ext cx="4559522" cy="44280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Junit 5</a:t>
          </a:r>
          <a:endParaRPr lang="en-US" sz="1500" kern="1200"/>
        </a:p>
      </dsp:txBody>
      <dsp:txXfrm>
        <a:off x="347296" y="1358166"/>
        <a:ext cx="4516290" cy="399568"/>
      </dsp:txXfrm>
    </dsp:sp>
    <dsp:sp modelId="{1D9E708E-148E-4F47-801C-4208089DE863}">
      <dsp:nvSpPr>
        <dsp:cNvPr id="0" name=""/>
        <dsp:cNvSpPr/>
      </dsp:nvSpPr>
      <dsp:spPr>
        <a:xfrm>
          <a:off x="0" y="2498225"/>
          <a:ext cx="6513603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12420" rIns="50552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hlinkClick xmlns:r="http://schemas.openxmlformats.org/officeDocument/2006/relationships" r:id="rId4"/>
            </a:rPr>
            <a:t>https://assertj.github.io/doc/#assertj-core-assertions-guide</a:t>
          </a:r>
          <a:endParaRPr lang="en-US" sz="1500" kern="1200"/>
        </a:p>
      </dsp:txBody>
      <dsp:txXfrm>
        <a:off x="0" y="2498225"/>
        <a:ext cx="6513603" cy="637875"/>
      </dsp:txXfrm>
    </dsp:sp>
    <dsp:sp modelId="{05C69B33-BFC0-431A-8DB9-4AD43EAC0A41}">
      <dsp:nvSpPr>
        <dsp:cNvPr id="0" name=""/>
        <dsp:cNvSpPr/>
      </dsp:nvSpPr>
      <dsp:spPr>
        <a:xfrm>
          <a:off x="325680" y="2276825"/>
          <a:ext cx="4559522" cy="4428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AssertJ</a:t>
          </a:r>
          <a:endParaRPr lang="en-US" sz="1500" kern="1200"/>
        </a:p>
      </dsp:txBody>
      <dsp:txXfrm>
        <a:off x="347296" y="2298441"/>
        <a:ext cx="4516290" cy="399568"/>
      </dsp:txXfrm>
    </dsp:sp>
    <dsp:sp modelId="{ACC6284C-AEDD-4116-A065-84826D7F215F}">
      <dsp:nvSpPr>
        <dsp:cNvPr id="0" name=""/>
        <dsp:cNvSpPr/>
      </dsp:nvSpPr>
      <dsp:spPr>
        <a:xfrm>
          <a:off x="0" y="3438500"/>
          <a:ext cx="6513603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12420" rIns="50552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>
              <a:hlinkClick xmlns:r="http://schemas.openxmlformats.org/officeDocument/2006/relationships" r:id="rId5"/>
            </a:rPr>
            <a:t>https://site.mockito.org/#how</a:t>
          </a:r>
          <a:endParaRPr lang="en-US" sz="1500" kern="1200"/>
        </a:p>
      </dsp:txBody>
      <dsp:txXfrm>
        <a:off x="0" y="3438500"/>
        <a:ext cx="6513603" cy="637875"/>
      </dsp:txXfrm>
    </dsp:sp>
    <dsp:sp modelId="{295B953C-37E7-47BC-8534-A51969D48763}">
      <dsp:nvSpPr>
        <dsp:cNvPr id="0" name=""/>
        <dsp:cNvSpPr/>
      </dsp:nvSpPr>
      <dsp:spPr>
        <a:xfrm>
          <a:off x="325680" y="3217100"/>
          <a:ext cx="4559522" cy="44280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Mockito</a:t>
          </a:r>
          <a:endParaRPr lang="en-US" sz="1500" kern="1200"/>
        </a:p>
      </dsp:txBody>
      <dsp:txXfrm>
        <a:off x="347296" y="3238716"/>
        <a:ext cx="4516290" cy="399568"/>
      </dsp:txXfrm>
    </dsp:sp>
    <dsp:sp modelId="{13CC9CE2-CA44-4057-B8DB-85CEDD9216D0}">
      <dsp:nvSpPr>
        <dsp:cNvPr id="0" name=""/>
        <dsp:cNvSpPr/>
      </dsp:nvSpPr>
      <dsp:spPr>
        <a:xfrm>
          <a:off x="0" y="4378775"/>
          <a:ext cx="6513603" cy="134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12420" rIns="50552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hlinkClick xmlns:r="http://schemas.openxmlformats.org/officeDocument/2006/relationships" r:id="rId6"/>
            </a:rPr>
            <a:t>https://spring.io/guides/gs/testing-web/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hlinkClick xmlns:r="http://schemas.openxmlformats.org/officeDocument/2006/relationships" r:id="rId7"/>
            </a:rPr>
            <a:t>https://docs.spring.io/spring/docs/current/spring-framework-reference/testing.html#testing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hlinkClick xmlns:r="http://schemas.openxmlformats.org/officeDocument/2006/relationships" r:id="rId8"/>
            </a:rPr>
            <a:t>https://www.baeldung.com/spring-boot-testing</a:t>
          </a:r>
          <a:endParaRPr lang="en-US" sz="1500" kern="1200"/>
        </a:p>
      </dsp:txBody>
      <dsp:txXfrm>
        <a:off x="0" y="4378775"/>
        <a:ext cx="6513603" cy="1346625"/>
      </dsp:txXfrm>
    </dsp:sp>
    <dsp:sp modelId="{DED3D9B5-A5B6-47B6-8751-62BC8884196B}">
      <dsp:nvSpPr>
        <dsp:cNvPr id="0" name=""/>
        <dsp:cNvSpPr/>
      </dsp:nvSpPr>
      <dsp:spPr>
        <a:xfrm>
          <a:off x="325680" y="4157375"/>
          <a:ext cx="4559522" cy="442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Spring</a:t>
          </a:r>
        </a:p>
      </dsp:txBody>
      <dsp:txXfrm>
        <a:off x="347296" y="4178991"/>
        <a:ext cx="4516290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4C6D5-AA87-45F9-9401-E5B14BCAB572}">
      <dsp:nvSpPr>
        <dsp:cNvPr id="0" name=""/>
        <dsp:cNvSpPr/>
      </dsp:nvSpPr>
      <dsp:spPr>
        <a:xfrm>
          <a:off x="0" y="172152"/>
          <a:ext cx="6513603" cy="1272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Patterns de création de jeux de données :</a:t>
          </a:r>
          <a:endParaRPr lang="en-US" sz="3200" kern="1200"/>
        </a:p>
      </dsp:txBody>
      <dsp:txXfrm>
        <a:off x="62141" y="234293"/>
        <a:ext cx="6389321" cy="1148678"/>
      </dsp:txXfrm>
    </dsp:sp>
    <dsp:sp modelId="{EA640861-5BBD-4A85-8BEC-27282ACF0040}">
      <dsp:nvSpPr>
        <dsp:cNvPr id="0" name=""/>
        <dsp:cNvSpPr/>
      </dsp:nvSpPr>
      <dsp:spPr>
        <a:xfrm>
          <a:off x="0" y="1445112"/>
          <a:ext cx="6513603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500" kern="1200"/>
            <a:t>Factory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500" kern="1200"/>
            <a:t>Builder</a:t>
          </a:r>
          <a:endParaRPr lang="en-US" sz="2500" kern="1200"/>
        </a:p>
      </dsp:txBody>
      <dsp:txXfrm>
        <a:off x="0" y="1445112"/>
        <a:ext cx="6513603" cy="861120"/>
      </dsp:txXfrm>
    </dsp:sp>
    <dsp:sp modelId="{3853865C-4A4B-4B70-9961-19F2E826B5A8}">
      <dsp:nvSpPr>
        <dsp:cNvPr id="0" name=""/>
        <dsp:cNvSpPr/>
      </dsp:nvSpPr>
      <dsp:spPr>
        <a:xfrm>
          <a:off x="0" y="2306232"/>
          <a:ext cx="6513603" cy="1272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Mocker les dépendances </a:t>
          </a:r>
          <a:endParaRPr lang="en-US" sz="3200" kern="1200"/>
        </a:p>
      </dsp:txBody>
      <dsp:txXfrm>
        <a:off x="62141" y="2368373"/>
        <a:ext cx="6389321" cy="1148678"/>
      </dsp:txXfrm>
    </dsp:sp>
    <dsp:sp modelId="{DE7BECF8-33D1-4AE1-905D-881BAD8F2A33}">
      <dsp:nvSpPr>
        <dsp:cNvPr id="0" name=""/>
        <dsp:cNvSpPr/>
      </dsp:nvSpPr>
      <dsp:spPr>
        <a:xfrm>
          <a:off x="0" y="3579193"/>
          <a:ext cx="6513603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500" kern="1200"/>
            <a:t>Fournissant les jeux de données précédents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500" kern="1200"/>
            <a:t>Consommant les effets de bord</a:t>
          </a:r>
          <a:endParaRPr lang="en-US" sz="2500" kern="1200"/>
        </a:p>
      </dsp:txBody>
      <dsp:txXfrm>
        <a:off x="0" y="3579193"/>
        <a:ext cx="6513603" cy="861120"/>
      </dsp:txXfrm>
    </dsp:sp>
    <dsp:sp modelId="{48FA987B-0376-41C3-BB16-DEF9AD3054A6}">
      <dsp:nvSpPr>
        <dsp:cNvPr id="0" name=""/>
        <dsp:cNvSpPr/>
      </dsp:nvSpPr>
      <dsp:spPr>
        <a:xfrm>
          <a:off x="0" y="4440313"/>
          <a:ext cx="6513603" cy="1272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/>
            <a:t>Préparer l’interception des exceptions </a:t>
          </a:r>
          <a:endParaRPr lang="en-US" sz="3200" kern="1200"/>
        </a:p>
      </dsp:txBody>
      <dsp:txXfrm>
        <a:off x="62141" y="4502454"/>
        <a:ext cx="6389321" cy="11486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9EE2A-A725-48C6-A0C7-97632A391AD2}">
      <dsp:nvSpPr>
        <dsp:cNvPr id="0" name=""/>
        <dsp:cNvSpPr/>
      </dsp:nvSpPr>
      <dsp:spPr>
        <a:xfrm>
          <a:off x="0" y="28155"/>
          <a:ext cx="6513603" cy="10725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/>
            <a:t>Valeur de retour de l’API </a:t>
          </a:r>
          <a:endParaRPr lang="en-US" sz="2700" kern="1200"/>
        </a:p>
      </dsp:txBody>
      <dsp:txXfrm>
        <a:off x="52359" y="80514"/>
        <a:ext cx="6408885" cy="967861"/>
      </dsp:txXfrm>
    </dsp:sp>
    <dsp:sp modelId="{944EF4A4-72B0-45DE-878D-7C03D1CF499C}">
      <dsp:nvSpPr>
        <dsp:cNvPr id="0" name=""/>
        <dsp:cNvSpPr/>
      </dsp:nvSpPr>
      <dsp:spPr>
        <a:xfrm>
          <a:off x="0" y="1178495"/>
          <a:ext cx="6513603" cy="107257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Modification de l’état de l’objet appelé</a:t>
          </a:r>
        </a:p>
      </dsp:txBody>
      <dsp:txXfrm>
        <a:off x="52359" y="1230854"/>
        <a:ext cx="6408885" cy="967861"/>
      </dsp:txXfrm>
    </dsp:sp>
    <dsp:sp modelId="{5701EF38-D94C-49F6-BC5A-BEF611609E5E}">
      <dsp:nvSpPr>
        <dsp:cNvPr id="0" name=""/>
        <dsp:cNvSpPr/>
      </dsp:nvSpPr>
      <dsp:spPr>
        <a:xfrm>
          <a:off x="0" y="2328834"/>
          <a:ext cx="6513603" cy="107257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Valeur utilisée pour appeler une dépendance </a:t>
          </a:r>
        </a:p>
      </dsp:txBody>
      <dsp:txXfrm>
        <a:off x="52359" y="2381193"/>
        <a:ext cx="6408885" cy="967861"/>
      </dsp:txXfrm>
    </dsp:sp>
    <dsp:sp modelId="{5DC3E977-829F-4A34-833A-2FAB7986F5C1}">
      <dsp:nvSpPr>
        <dsp:cNvPr id="0" name=""/>
        <dsp:cNvSpPr/>
      </dsp:nvSpPr>
      <dsp:spPr>
        <a:xfrm>
          <a:off x="0" y="3401413"/>
          <a:ext cx="6513603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JMS.send(message)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DAO.save(entity)</a:t>
          </a:r>
        </a:p>
      </dsp:txBody>
      <dsp:txXfrm>
        <a:off x="0" y="3401413"/>
        <a:ext cx="6513603" cy="726570"/>
      </dsp:txXfrm>
    </dsp:sp>
    <dsp:sp modelId="{E9ABF64A-E660-470B-B05E-E6519101DDA6}">
      <dsp:nvSpPr>
        <dsp:cNvPr id="0" name=""/>
        <dsp:cNvSpPr/>
      </dsp:nvSpPr>
      <dsp:spPr>
        <a:xfrm>
          <a:off x="0" y="4127983"/>
          <a:ext cx="6513603" cy="107257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Exception et/</a:t>
          </a:r>
          <a:r>
            <a:rPr lang="en-US" sz="2700" kern="1200" dirty="0" err="1"/>
            <a:t>ou</a:t>
          </a:r>
          <a:r>
            <a:rPr lang="en-US" sz="2700" kern="1200" dirty="0"/>
            <a:t> type du message </a:t>
          </a:r>
          <a:r>
            <a:rPr lang="en-US" sz="2700" kern="1200" dirty="0" err="1"/>
            <a:t>d’erreur</a:t>
          </a:r>
          <a:r>
            <a:rPr lang="en-US" sz="2700" kern="1200" dirty="0"/>
            <a:t> (pas son message)</a:t>
          </a:r>
        </a:p>
      </dsp:txBody>
      <dsp:txXfrm>
        <a:off x="52359" y="4180342"/>
        <a:ext cx="6408885" cy="967861"/>
      </dsp:txXfrm>
    </dsp:sp>
    <dsp:sp modelId="{C4B63C27-CDCA-4ED8-9AD7-B6BE92F160B4}">
      <dsp:nvSpPr>
        <dsp:cNvPr id="0" name=""/>
        <dsp:cNvSpPr/>
      </dsp:nvSpPr>
      <dsp:spPr>
        <a:xfrm>
          <a:off x="0" y="5200562"/>
          <a:ext cx="6513603" cy="65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Dans un log : “</a:t>
          </a:r>
          <a:r>
            <a:rPr lang="en-US" sz="2100" u="sng" kern="1200"/>
            <a:t>BusinessException</a:t>
          </a:r>
          <a:r>
            <a:rPr lang="en-US" sz="2100" kern="1200"/>
            <a:t> : il y a eu un problème”</a:t>
          </a:r>
        </a:p>
      </dsp:txBody>
      <dsp:txXfrm>
        <a:off x="0" y="5200562"/>
        <a:ext cx="6513603" cy="656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03611-2463-4EB7-891D-19F01D586BB4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DA6B1-7368-45D3-9FEE-B141CA2C6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91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28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Bradley Hand ITC" panose="03070402050302030203" pitchFamily="66" charset="0"/>
              </a:rPr>
              <a:t>Tests manuels sur des zones de code stables et ne répondant qu’a un cas d’usage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Déploiement, une partie du socle technique (configuration, …)</a:t>
            </a:r>
          </a:p>
          <a:p>
            <a:r>
              <a:rPr lang="fr-FR" dirty="0">
                <a:latin typeface="Bradley Hand ITC" panose="03070402050302030203" pitchFamily="66" charset="0"/>
              </a:rPr>
              <a:t>Validation par transitivité (Si B est correct, A doit être correct)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Si les tests d’intégrations passent, l’application est déployable</a:t>
            </a:r>
          </a:p>
          <a:p>
            <a:r>
              <a:rPr lang="fr-FR" dirty="0">
                <a:latin typeface="Bradley Hand ITC" panose="03070402050302030203" pitchFamily="66" charset="0"/>
              </a:rPr>
              <a:t>Maximiser son retour en faisant des tests une spécification exécutable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28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Bradley Hand ITC" panose="03070402050302030203" pitchFamily="66" charset="0"/>
              </a:rPr>
              <a:t>Tests manuels sur des zones de code stables et ne répondant qu’a un cas d’usage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Déploiement, une partie du socle technique (configuration, …)</a:t>
            </a:r>
          </a:p>
          <a:p>
            <a:r>
              <a:rPr lang="fr-FR" dirty="0">
                <a:latin typeface="Bradley Hand ITC" panose="03070402050302030203" pitchFamily="66" charset="0"/>
              </a:rPr>
              <a:t>Validation par transitivité (Si B est correct, A doit être correct)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Si les tests d’intégrations passent, l’application est déployable</a:t>
            </a:r>
          </a:p>
          <a:p>
            <a:r>
              <a:rPr lang="fr-FR" dirty="0">
                <a:latin typeface="Bradley Hand ITC" panose="03070402050302030203" pitchFamily="66" charset="0"/>
              </a:rPr>
              <a:t>Maximiser son retour en faisant des tests une spécification exécutable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04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Bradley Hand ITC" panose="03070402050302030203" pitchFamily="66" charset="0"/>
              </a:rPr>
              <a:t>Tests manuels sur des zones de code stables et ne répondant qu’a un cas d’usage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Déploiement, une partie du socle technique (configuration, …)</a:t>
            </a:r>
          </a:p>
          <a:p>
            <a:r>
              <a:rPr lang="fr-FR" dirty="0">
                <a:latin typeface="Bradley Hand ITC" panose="03070402050302030203" pitchFamily="66" charset="0"/>
              </a:rPr>
              <a:t>Validation par transitivité (Si B est correct, A doit être correct)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Si les tests d’intégrations passent, l’application est déployable</a:t>
            </a:r>
          </a:p>
          <a:p>
            <a:r>
              <a:rPr lang="fr-FR" dirty="0">
                <a:latin typeface="Bradley Hand ITC" panose="03070402050302030203" pitchFamily="66" charset="0"/>
              </a:rPr>
              <a:t>Maximiser son retour en faisant des tests une spécification exécutable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21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2400" dirty="0">
                <a:latin typeface="Bradley Hand ITC" panose="03070402050302030203" pitchFamily="66" charset="0"/>
              </a:rPr>
              <a:t>Les tests d’intégration n’ont plus que l’intégration à valider …</a:t>
            </a:r>
          </a:p>
          <a:p>
            <a:pPr lvl="0"/>
            <a:r>
              <a:rPr lang="fr-FR" sz="2400" dirty="0">
                <a:latin typeface="Bradley Hand ITC" panose="03070402050302030203" pitchFamily="66" charset="0"/>
              </a:rPr>
              <a:t>Les tests de bout en bout n’ont plus que le workflow et la configuration à valider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latin typeface="Bradley Hand ITC" panose="03070402050302030203" pitchFamily="66" charset="0"/>
              </a:rPr>
              <a:t>Nota pour les DSIs : HP ALM devient Octane qui utilise désormais un habillage Agile et pilote des scenarii </a:t>
            </a:r>
            <a:r>
              <a:rPr lang="fr-FR" sz="2400" dirty="0" err="1">
                <a:latin typeface="Bradley Hand ITC" panose="03070402050302030203" pitchFamily="66" charset="0"/>
              </a:rPr>
              <a:t>Gerkhin</a:t>
            </a:r>
            <a:r>
              <a:rPr lang="fr-FR" sz="2400" dirty="0">
                <a:latin typeface="Bradley Hand ITC" panose="03070402050302030203" pitchFamily="66" charset="0"/>
              </a:rPr>
              <a:t> automatisable dans la base de code du produit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13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02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58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96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haut risque, l’anomalie mérite </a:t>
            </a:r>
          </a:p>
          <a:p>
            <a:r>
              <a:rPr lang="fr-FR" dirty="0"/>
              <a:t>un effort de tests dédié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BDD, critère d’acceptance, TDD,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outillés (perf, sécurité, …)</a:t>
            </a:r>
            <a:endParaRPr lang="en-US" dirty="0"/>
          </a:p>
          <a:p>
            <a:endParaRPr lang="fr-FR" dirty="0"/>
          </a:p>
          <a:p>
            <a:r>
              <a:rPr lang="fr-FR" dirty="0"/>
              <a:t>Exemple d’anomalies improbables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Livrer sans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Mauvaise configuration d’accès à un système tier (SGBD)</a:t>
            </a:r>
          </a:p>
          <a:p>
            <a:r>
              <a:rPr lang="fr-FR" dirty="0"/>
              <a:t>Les Smoke Tests sont une catégorie de tests de bout en bout qui vérifie que les fonctions primaires de l’application sont accessible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Authentification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Recherche</a:t>
            </a:r>
          </a:p>
          <a:p>
            <a:endParaRPr lang="en-US" dirty="0"/>
          </a:p>
          <a:p>
            <a:r>
              <a:rPr lang="fr-FR" dirty="0"/>
              <a:t>Les sans impacts n’ont pas de budget, mais l’impact n’est jamais nul.</a:t>
            </a:r>
          </a:p>
          <a:p>
            <a:r>
              <a:rPr lang="fr-FR" dirty="0"/>
              <a:t>Si un outil teste un catégorie d’anomalies, il peut être rentable.</a:t>
            </a:r>
          </a:p>
          <a:p>
            <a:r>
              <a:rPr lang="fr-FR" dirty="0"/>
              <a:t>I.e. : utiliser un dictionnaire pour vérifier l’orthographe de tous les labels du site.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77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types de tests de droite ce font sur du code existant, en 2</a:t>
            </a:r>
            <a:r>
              <a:rPr lang="fr-FR" baseline="30000" dirty="0"/>
              <a:t>e</a:t>
            </a:r>
            <a:r>
              <a:rPr lang="fr-FR" dirty="0"/>
              <a:t> partie, mais peuvent se refaire en </a:t>
            </a:r>
            <a:r>
              <a:rPr lang="fr-FR" dirty="0" err="1"/>
              <a:t>continnue</a:t>
            </a:r>
            <a:r>
              <a:rPr lang="fr-FR" dirty="0"/>
              <a:t> pour surveiller un risque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59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2400" dirty="0">
                <a:latin typeface="Century Schoolbook" panose="02040604050505020304" pitchFamily="18" charset="0"/>
              </a:rPr>
              <a:t>Les tests d’intégration n’ont plus que l’intégration à valider …</a:t>
            </a:r>
          </a:p>
          <a:p>
            <a:pPr lvl="0"/>
            <a:r>
              <a:rPr lang="fr-FR" sz="2400" dirty="0">
                <a:latin typeface="Century Schoolbook" panose="02040604050505020304" pitchFamily="18" charset="0"/>
              </a:rPr>
              <a:t>Les tests de bout en bout n’ont plus que le workflow et la configuration à valider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latin typeface="Century Schoolbook" panose="02040604050505020304" pitchFamily="18" charset="0"/>
              </a:rPr>
              <a:t>Nota pour les DSIs : HP ALM devient Octane qui utilise désormais un habillage Agile et pilote des scenarii </a:t>
            </a:r>
            <a:r>
              <a:rPr lang="fr-FR" sz="2400" dirty="0" err="1">
                <a:latin typeface="Century Schoolbook" panose="02040604050505020304" pitchFamily="18" charset="0"/>
              </a:rPr>
              <a:t>Gerkhin</a:t>
            </a:r>
            <a:r>
              <a:rPr lang="fr-FR" sz="2400" dirty="0">
                <a:latin typeface="Century Schoolbook" panose="02040604050505020304" pitchFamily="18" charset="0"/>
              </a:rPr>
              <a:t> automatisable dans la base de code du produit</a:t>
            </a:r>
          </a:p>
          <a:p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12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Bradley Hand ITC" panose="03070402050302030203" pitchFamily="66" charset="0"/>
              </a:rPr>
              <a:t>Tests manuels sur des zones de code stables et ne répondant qu’a un cas d’usage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Déploiement, une partie du socle technique (configuration, …)</a:t>
            </a:r>
          </a:p>
          <a:p>
            <a:r>
              <a:rPr lang="fr-FR" dirty="0">
                <a:latin typeface="Bradley Hand ITC" panose="03070402050302030203" pitchFamily="66" charset="0"/>
              </a:rPr>
              <a:t>Validation par transitivité (Si B est correct, A doit être correct)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Si les tests d’intégrations passent, l’application est déployable</a:t>
            </a:r>
          </a:p>
          <a:p>
            <a:r>
              <a:rPr lang="fr-FR" dirty="0">
                <a:latin typeface="Bradley Hand ITC" panose="03070402050302030203" pitchFamily="66" charset="0"/>
              </a:rPr>
              <a:t>Maximiser son retour en faisant des tests une spécification exécutable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29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Bradley Hand ITC" panose="03070402050302030203" pitchFamily="66" charset="0"/>
              </a:rPr>
              <a:t>Tests manuels sur des zones de code stables et ne répondant qu’a un cas d’usage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Déploiement, une partie du socle technique (configuration, …)</a:t>
            </a:r>
          </a:p>
          <a:p>
            <a:r>
              <a:rPr lang="fr-FR" dirty="0">
                <a:latin typeface="Bradley Hand ITC" panose="03070402050302030203" pitchFamily="66" charset="0"/>
              </a:rPr>
              <a:t>Validation par transitivité (Si B est correct, A doit être correct)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Si les tests d’intégrations passent, l’application est déployable</a:t>
            </a:r>
          </a:p>
          <a:p>
            <a:r>
              <a:rPr lang="fr-FR" dirty="0">
                <a:latin typeface="Bradley Hand ITC" panose="03070402050302030203" pitchFamily="66" charset="0"/>
              </a:rPr>
              <a:t>Maximiser son retour en faisant des tests une spécification exécutable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12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2E72-3CE2-4156-B732-16C2D2CEB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9AAD5-266C-4161-A0FC-2ABA4D524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4C061-C864-420C-A38C-2E3407BA6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C1262-C49D-458C-9B5C-F068A32EB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ABE95-1E51-4143-9A7B-3CCAE0D0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7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54EE-E195-42DD-84F1-3063265D1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FFAAD-4956-43F2-BC00-8AF487E4A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0DBC0-6CEC-40E7-868D-41F8AFAF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42969-CF8E-453C-8E78-27C29D6C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31C63-D471-48E6-83A8-4518EF09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84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C62117-23E5-4DE1-980C-F94438B85A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AA10C-93B0-4DBC-A115-E9B1FD9D3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79032-99F9-408C-98C0-45D2BFEC5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9F64E-49AE-4863-979C-7B070CAAF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B64A4-BDBE-47A5-8F48-B96505C0B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1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EB8CE-27E1-42E0-8005-706005BD5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479A6-5E50-4F63-A39B-1BE5E4C58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E44F6-8D2C-4E0F-BE0A-8912925F5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D1529-57C5-4FA4-A530-609EFEDFD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9861E-C27A-4A7C-870A-543C1117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6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BEF72-E9C7-4F2C-B5CA-AF4CC3293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5E27A-D9B9-402E-A1DD-AB87133AB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04E73-EFED-4694-B1F4-CF2C4D4A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C138C-CC8E-4C69-AC35-B6113A97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DECAF-CE9F-471D-9A3A-5BED34C1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8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4E5A-537B-4A2A-9E63-824938BC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3C055-7D20-4E01-AD6E-E1D61FFE4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8A357-EC4D-4727-A74D-738F4EF3B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E854B-4A88-4115-BF95-292B5899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B8F45-E8FC-4B5E-93F6-1F0A34C0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502C7-5F6B-45FE-B4D7-36398FAC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68DD-5198-4298-98C9-80B7CC41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92FA9-D8FC-4E3F-9426-EF7F96DEB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08C5F-855F-4E33-8D30-4CFD773B7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FA739-055E-4D5E-B5D8-FA8F51ABB6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5135CE-8393-4650-B110-C5C95238EF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CD10E8-C61A-4FDA-8FF7-F503D86A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E8F8D6-B9B6-4096-8596-F22E7A21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592D5-5394-4C62-9419-D858078E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1801-6265-4755-8FD0-34190DBC4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188A3-BF71-42E9-B3CD-DA2F95AC6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94D02A-BCF3-4EFE-9F8C-3454F7A3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600C0-3624-4C67-A436-94A0E305A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55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3F8F7D-97E8-465C-8CF0-C44CF5FDE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3235C-1AE0-4923-8168-67C14795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AE383-8056-4CEC-B1C1-913962D9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0681-F7DE-436D-B783-8196BEF7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FD39D-D19A-45D7-883E-3D94898E7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F78DD-8FE1-4DC7-8503-D9B82100E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30708-0528-42C9-BA02-16C2A78DF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9BD15-359E-4F57-B73E-E7C39784F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C3975-4502-4249-A0F0-855B58545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9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95A33-6750-4CFD-AC81-B500C302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8CBBC-F04B-40D8-9742-34992ECB38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3317D-1AA1-4101-AF5C-02F9C4BBF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31204-2728-4CD5-BCD1-56B6BDBAB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62CBF-D477-41C7-9C90-48B5FCDE9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5CF29-F20E-42D5-AC12-44CB1AD54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21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F0B8A6-E41F-4752-9D77-6D49CE0A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9B204-74CB-448D-B7D0-98CD31901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BC9DC-EDA9-4906-8A26-839DEBB8CB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88F42-DD48-4202-812E-C608B0C3A7C3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BF6E5-071D-45B1-AFD2-828B82737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3D022-FF59-487B-8686-99F896600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15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www.iso.org/obp/ui/#iso:std:iso-iec:25010:ed-1:v1:e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ulas/DevTestingTour" TargetMode="External"/><Relationship Id="rId2" Type="http://schemas.openxmlformats.org/officeDocument/2006/relationships/hyperlink" Target="https://github.com/coulas/testing_legacy_code/tree/walkthroug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ulas/FooBarQix" TargetMode="External"/><Relationship Id="rId7" Type="http://schemas.openxmlformats.org/officeDocument/2006/relationships/image" Target="../media/image31.svg"/><Relationship Id="rId2" Type="http://schemas.openxmlformats.org/officeDocument/2006/relationships/hyperlink" Target="https://github.com/coulas/Craft_Your_Skills/tree/master/FooBarQi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github.com/coulas/Craft_Your_Skills/tree/master/BowlingGame" TargetMode="External"/><Relationship Id="rId4" Type="http://schemas.openxmlformats.org/officeDocument/2006/relationships/hyperlink" Target="https://github.com/coulas/Craftsmanship/blob/master/Katas/TestDrivenDevelopment/StringCalculator.md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ilybache/SupermarketReceipt-Refactoring-Kata" TargetMode="External"/><Relationship Id="rId2" Type="http://schemas.openxmlformats.org/officeDocument/2006/relationships/hyperlink" Target="https://github.com/emilybache/GildedRose-Refactoring-Kata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utunclebob.com/ArticleS.UncleBob.TheThreeRulesOfTdd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ki.c2.com/?XpSimplicityRul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coding-is-like-cooking.info/2011/05/tdd-in-terms-of-states-and-move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BE702831-A1D1-4E76-8A9A-3097925C1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84"/>
          <a:stretch/>
        </p:blipFill>
        <p:spPr bwMode="auto">
          <a:xfrm>
            <a:off x="20" y="10"/>
            <a:ext cx="46372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4F37A-7547-4E2E-8F7E-CBC7ECF64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763876" cy="3351602"/>
          </a:xfrm>
        </p:spPr>
        <p:txBody>
          <a:bodyPr>
            <a:normAutofit/>
          </a:bodyPr>
          <a:lstStyle/>
          <a:p>
            <a:pPr algn="l"/>
            <a:r>
              <a:rPr lang="fr-FR" sz="5600" dirty="0">
                <a:solidFill>
                  <a:schemeClr val="bg1"/>
                </a:solidFill>
              </a:rPr>
              <a:t>Le Guide de</a:t>
            </a:r>
            <a:br>
              <a:rPr lang="fr-FR" sz="5600" dirty="0">
                <a:solidFill>
                  <a:schemeClr val="bg1"/>
                </a:solidFill>
              </a:rPr>
            </a:br>
            <a:r>
              <a:rPr lang="fr-FR" sz="5600" dirty="0">
                <a:solidFill>
                  <a:schemeClr val="bg1"/>
                </a:solidFill>
              </a:rPr>
              <a:t>l’Auto Développeur vers le Test de Logiciel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CDDF9-306E-4E35-ABAF-7AEB93519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5512" y="5909912"/>
            <a:ext cx="6951043" cy="664140"/>
          </a:xfrm>
        </p:spPr>
        <p:txBody>
          <a:bodyPr numCol="2">
            <a:normAutofit fontScale="85000" lnSpcReduction="20000"/>
          </a:bodyPr>
          <a:lstStyle/>
          <a:p>
            <a:pPr algn="just"/>
            <a:r>
              <a:rPr lang="fr-FR" sz="2400" dirty="0">
                <a:solidFill>
                  <a:schemeClr val="bg1"/>
                </a:solidFill>
              </a:rPr>
              <a:t>Pas de panique, </a:t>
            </a:r>
          </a:p>
          <a:p>
            <a:pPr algn="just"/>
            <a:r>
              <a:rPr lang="fr-FR" sz="2400" dirty="0">
                <a:solidFill>
                  <a:schemeClr val="bg1"/>
                </a:solidFill>
              </a:rPr>
              <a:t>ca va bien se passer 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Slide 42</a:t>
            </a:r>
          </a:p>
          <a:p>
            <a:pPr algn="r"/>
            <a:r>
              <a:rPr lang="fr-FR" dirty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94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C8FA8E-0B80-41B3-B6DB-03C32FF43D3A}"/>
              </a:ext>
            </a:extLst>
          </p:cNvPr>
          <p:cNvSpPr txBox="1"/>
          <p:nvPr/>
        </p:nvSpPr>
        <p:spPr>
          <a:xfrm>
            <a:off x="-1" y="1602474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Century Schoolbook" panose="02040604050505020304" pitchFamily="18" charset="0"/>
              </a:rPr>
              <a:t>Modèle de qualité logicielle </a:t>
            </a:r>
            <a:r>
              <a:rPr lang="fr-FR" sz="3200" i="1" dirty="0">
                <a:latin typeface="Century Schoolbook" panose="02040604050505020304" pitchFamily="18" charset="0"/>
              </a:rPr>
              <a:t>ISO 25010 (2011)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ABE494-DC92-45D3-ABE7-D21968EF239B}"/>
              </a:ext>
            </a:extLst>
          </p:cNvPr>
          <p:cNvGrpSpPr/>
          <p:nvPr/>
        </p:nvGrpSpPr>
        <p:grpSpPr>
          <a:xfrm>
            <a:off x="8685192" y="7288743"/>
            <a:ext cx="3200170" cy="524453"/>
            <a:chOff x="6737859" y="836997"/>
            <a:chExt cx="3200170" cy="52445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830083-A2A6-446D-9F32-3BC71076A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3630" y="836997"/>
              <a:ext cx="1784399" cy="4688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B46977-B750-459D-BAA9-4CFF16D62FBA}"/>
                </a:ext>
              </a:extLst>
            </p:cNvPr>
            <p:cNvSpPr txBox="1"/>
            <p:nvPr/>
          </p:nvSpPr>
          <p:spPr>
            <a:xfrm>
              <a:off x="6737859" y="899785"/>
              <a:ext cx="1503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Bradley Hand ITC" panose="03070402050302030203" pitchFamily="66" charset="0"/>
                </a:defRPr>
              </a:lvl1pPr>
            </a:lstStyle>
            <a:p>
              <a:r>
                <a:rPr lang="fr-FR" sz="2400" b="1" dirty="0"/>
                <a:t>Not </a:t>
              </a:r>
              <a:r>
                <a:rPr lang="fr-FR" sz="2400" b="1" dirty="0" err="1"/>
                <a:t>Only</a:t>
              </a:r>
              <a:r>
                <a:rPr lang="fr-FR" sz="2400" b="1" dirty="0"/>
                <a:t> </a:t>
              </a:r>
              <a:endParaRPr lang="en-US" sz="2400" b="1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C791F88-EF4E-45C8-BF5F-8705C69ACA8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Century Schoolbook" panose="02040604050505020304" pitchFamily="18" charset="0"/>
              </a:rPr>
              <a:t>Mais, on teste quoi ?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6D02DC-40DB-4007-A080-DF86A340AF85}"/>
              </a:ext>
            </a:extLst>
          </p:cNvPr>
          <p:cNvSpPr txBox="1"/>
          <p:nvPr/>
        </p:nvSpPr>
        <p:spPr>
          <a:xfrm>
            <a:off x="5706744" y="6488464"/>
            <a:ext cx="655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  <a:hlinkClick r:id="rId4"/>
              </a:rPr>
              <a:t>https://www.iso.org/obp/ui/#iso:std:iso-iec:25010:ed-1:v1:en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fr-FR" dirty="0">
                <a:latin typeface="Century Schoolbook" panose="02040604050505020304" pitchFamily="18" charset="0"/>
              </a:rPr>
              <a:t>§</a:t>
            </a:r>
            <a:r>
              <a:rPr lang="en-US" dirty="0">
                <a:latin typeface="Century Schoolbook" panose="02040604050505020304" pitchFamily="18" charset="0"/>
              </a:rPr>
              <a:t>4.2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911A8-4994-45C8-844B-33AF11819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761652"/>
            <a:ext cx="12192000" cy="3486330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12C607D-1552-490A-938D-C325902BAB52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54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F8AD9F7-9086-44C4-9463-23A3D18A1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1960" y="0"/>
            <a:ext cx="11368079" cy="715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1086C-9865-4028-B92E-9246C414D639}"/>
              </a:ext>
            </a:extLst>
          </p:cNvPr>
          <p:cNvSpPr txBox="1"/>
          <p:nvPr/>
        </p:nvSpPr>
        <p:spPr>
          <a:xfrm>
            <a:off x="702675" y="4473972"/>
            <a:ext cx="110773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Nous avons le budget pour produire la qualité, mais pour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La démontrer avec des tests, avant la mise en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Faire face aux risques (sécurité, pannes,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Tenir tous les enjeux (performance, charge, …)</a:t>
            </a:r>
          </a:p>
          <a:p>
            <a:endParaRPr lang="fr-F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Les critères de qualités n’ont pas de limites, nos budgets en ont une.</a:t>
            </a:r>
          </a:p>
          <a:p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C9D697-B7A6-43A1-927A-16ED620C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10312"/>
            <a:ext cx="2761827" cy="365125"/>
          </a:xfrm>
        </p:spPr>
        <p:txBody>
          <a:bodyPr/>
          <a:lstStyle/>
          <a:p>
            <a:fld id="{49CBAD7E-C253-4D5E-8919-5DA733EDF0F0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959719-843C-408B-81B6-6E0C018F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	Qualité 		Vs 		Budget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134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Priorisation par les risques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5F3A6-9632-4F2E-8900-BECFED417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5" y="1825625"/>
            <a:ext cx="11467750" cy="4761988"/>
          </a:xfrm>
        </p:spPr>
        <p:txBody>
          <a:bodyPr>
            <a:normAutofit/>
          </a:bodyPr>
          <a:lstStyle/>
          <a:p>
            <a:endParaRPr lang="fr-FR" sz="3200" dirty="0">
              <a:latin typeface="Century Schoolbook" panose="02040604050505020304" pitchFamily="18" charset="0"/>
            </a:endParaRPr>
          </a:p>
          <a:p>
            <a:pPr marL="0" indent="0" algn="ctr">
              <a:buNone/>
            </a:pPr>
            <a:r>
              <a:rPr lang="fr-FR" sz="3200" dirty="0">
                <a:latin typeface="Century Schoolbook" panose="02040604050505020304" pitchFamily="18" charset="0"/>
              </a:rPr>
              <a:t>Coût d’un </a:t>
            </a:r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risque =</a:t>
            </a:r>
            <a:r>
              <a:rPr lang="fr-FR" sz="3200" dirty="0">
                <a:latin typeface="Century Schoolbook" panose="02040604050505020304" pitchFamily="18" charset="0"/>
              </a:rPr>
              <a:t> </a:t>
            </a:r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probabilité</a:t>
            </a:r>
            <a:r>
              <a:rPr lang="fr-FR" sz="3200" dirty="0">
                <a:latin typeface="Century Schoolbook" panose="02040604050505020304" pitchFamily="18" charset="0"/>
              </a:rPr>
              <a:t> perçue </a:t>
            </a:r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* impact </a:t>
            </a:r>
            <a:r>
              <a:rPr lang="fr-FR" sz="3200" dirty="0">
                <a:latin typeface="Century Schoolbook" panose="02040604050505020304" pitchFamily="18" charset="0"/>
              </a:rPr>
              <a:t>perçu</a:t>
            </a:r>
          </a:p>
          <a:p>
            <a:endParaRPr lang="fr-FR" sz="3200" dirty="0">
              <a:latin typeface="Century Schoolbook" panose="020406040505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C6ECF-5E50-4D41-8FD8-A4A472B0C0D0}"/>
              </a:ext>
            </a:extLst>
          </p:cNvPr>
          <p:cNvSpPr txBox="1"/>
          <p:nvPr/>
        </p:nvSpPr>
        <p:spPr>
          <a:xfrm>
            <a:off x="1063225" y="6084608"/>
            <a:ext cx="11109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George Fairbanks, Chapter 3 of the book Just Enough Software Architecture: A Risk-Driven Approach</a:t>
            </a:r>
            <a:endParaRPr lang="en-US" dirty="0">
              <a:latin typeface="Century Schoolbook" panose="02040604050505020304" pitchFamily="18" charset="0"/>
              <a:hlinkClick r:id="" action="ppaction://noaction"/>
            </a:endParaRPr>
          </a:p>
          <a:p>
            <a:r>
              <a:rPr lang="en-US" dirty="0">
                <a:latin typeface="Century Schoolbook" panose="02040604050505020304" pitchFamily="18" charset="0"/>
                <a:hlinkClick r:id="" action="ppaction://noaction"/>
              </a:rPr>
              <a:t>http://www.methodsandtools.com/archive/agilesoftwarearchitecture.php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B6BFE4-E6A1-4D7D-BB32-F2D6F1247479}"/>
              </a:ext>
            </a:extLst>
          </p:cNvPr>
          <p:cNvSpPr/>
          <p:nvPr/>
        </p:nvSpPr>
        <p:spPr>
          <a:xfrm>
            <a:off x="1047225" y="3565320"/>
            <a:ext cx="10515600" cy="934054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tx1"/>
                </a:solidFill>
              </a:rPr>
              <a:t>Preuves de qualités						Confiance</a:t>
            </a:r>
          </a:p>
          <a:p>
            <a:pPr algn="ctr"/>
            <a:r>
              <a:rPr lang="fr-FR" sz="3200" dirty="0">
                <a:solidFill>
                  <a:schemeClr val="tx1"/>
                </a:solidFill>
              </a:rPr>
              <a:t>Zone de fiabilité			Zone d’acceptation du risque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2FA02B-E43A-41EC-AA9E-D2A5DDB59900}"/>
              </a:ext>
            </a:extLst>
          </p:cNvPr>
          <p:cNvCxnSpPr>
            <a:cxnSpLocks/>
          </p:cNvCxnSpPr>
          <p:nvPr/>
        </p:nvCxnSpPr>
        <p:spPr>
          <a:xfrm>
            <a:off x="5068891" y="3565320"/>
            <a:ext cx="0" cy="9340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Ã©sultat de recherche d'images pour &quot;starbucks&quot;">
            <a:extLst>
              <a:ext uri="{FF2B5EF4-FFF2-40B4-BE49-F238E27FC236}">
                <a16:creationId xmlns:a16="http://schemas.microsoft.com/office/drawing/2014/main" id="{0E9F208C-8A09-4276-903E-64100FE91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771" y="4680414"/>
            <a:ext cx="934054" cy="93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tuellement dix Airbus A380 volent aux couleurs d'Air France">
            <a:extLst>
              <a:ext uri="{FF2B5EF4-FFF2-40B4-BE49-F238E27FC236}">
                <a16:creationId xmlns:a16="http://schemas.microsoft.com/office/drawing/2014/main" id="{4381DBCF-C6F9-4275-A6B0-6D6BE0C5F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25" y="4680414"/>
            <a:ext cx="2197821" cy="9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A1CDB17-0A39-4A9C-8F00-325CBD888F36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282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990A541-4F45-4071-BD60-3C85EF4B63F6}"/>
              </a:ext>
            </a:extLst>
          </p:cNvPr>
          <p:cNvSpPr txBox="1">
            <a:spLocks/>
          </p:cNvSpPr>
          <p:nvPr/>
        </p:nvSpPr>
        <p:spPr>
          <a:xfrm>
            <a:off x="831209" y="341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latin typeface="Century Schoolbook" panose="02040604050505020304" pitchFamily="18" charset="0"/>
              </a:rPr>
              <a:t>Priorisation par les risques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9C0AE-7786-4A39-9C3F-178257F7CEFB}"/>
              </a:ext>
            </a:extLst>
          </p:cNvPr>
          <p:cNvSpPr txBox="1"/>
          <p:nvPr/>
        </p:nvSpPr>
        <p:spPr>
          <a:xfrm>
            <a:off x="0" y="2249980"/>
            <a:ext cx="12192000" cy="132343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fr-FR" sz="2000" dirty="0"/>
              <a:t>Risques non acceptables</a:t>
            </a:r>
          </a:p>
          <a:p>
            <a:pPr algn="ctr"/>
            <a:r>
              <a:rPr lang="fr-FR" sz="2000" dirty="0"/>
              <a:t>Efforts de tests rentable</a:t>
            </a:r>
          </a:p>
          <a:p>
            <a:pPr algn="ctr"/>
            <a:endParaRPr lang="fr-FR" sz="2000" dirty="0"/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Risques acceptable (enfin, je crois)</a:t>
            </a:r>
          </a:p>
          <a:p>
            <a:pPr algn="ctr"/>
            <a:r>
              <a:rPr lang="fr-FR" sz="2000" dirty="0"/>
              <a:t>Efforts de monitoring (pour être sûr)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fr-FR" sz="2000" dirty="0"/>
              <a:t>Risques acceptables et indolores</a:t>
            </a:r>
          </a:p>
          <a:p>
            <a:pPr algn="ctr"/>
            <a:r>
              <a:rPr lang="fr-FR" sz="2000" dirty="0"/>
              <a:t>Corrections à la demande</a:t>
            </a:r>
          </a:p>
        </p:txBody>
      </p:sp>
      <p:pic>
        <p:nvPicPr>
          <p:cNvPr id="13" name="Picture 2" descr="RÃ©sultat de recherche d'images pour &quot;starbucks&quot;">
            <a:extLst>
              <a:ext uri="{FF2B5EF4-FFF2-40B4-BE49-F238E27FC236}">
                <a16:creationId xmlns:a16="http://schemas.microsoft.com/office/drawing/2014/main" id="{8B2AA11E-BE63-4C53-8EEE-DFBAB1947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180" y="3858936"/>
            <a:ext cx="1661264" cy="166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ctuellement dix Airbus A380 volent aux couleurs d'Air France">
            <a:extLst>
              <a:ext uri="{FF2B5EF4-FFF2-40B4-BE49-F238E27FC236}">
                <a16:creationId xmlns:a16="http://schemas.microsoft.com/office/drawing/2014/main" id="{7DACCA47-DBD3-4731-9815-85672E5AE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21" y="3858936"/>
            <a:ext cx="3899444" cy="166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96DE0BEF-75EA-4B25-A5C9-C49E07FA8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289" y="3858936"/>
            <a:ext cx="3227832" cy="167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658AE81-040D-4B54-94C5-667CAD43305D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79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556F3-1681-4F90-911D-8972B658B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Cartographie des risques</a:t>
            </a:r>
            <a:endParaRPr lang="en-US" dirty="0">
              <a:latin typeface="Century Schoolbook" panose="020406040505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200313-4532-4CEA-873A-59483C605BCC}"/>
              </a:ext>
            </a:extLst>
          </p:cNvPr>
          <p:cNvGrpSpPr/>
          <p:nvPr/>
        </p:nvGrpSpPr>
        <p:grpSpPr>
          <a:xfrm>
            <a:off x="1183805" y="1819379"/>
            <a:ext cx="7926328" cy="4617398"/>
            <a:chOff x="1168244" y="1819380"/>
            <a:chExt cx="5935289" cy="345059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FCC4ABD-53F4-446A-83D5-AF613986055E}"/>
                </a:ext>
              </a:extLst>
            </p:cNvPr>
            <p:cNvCxnSpPr>
              <a:cxnSpLocks/>
            </p:cNvCxnSpPr>
            <p:nvPr/>
          </p:nvCxnSpPr>
          <p:spPr>
            <a:xfrm>
              <a:off x="1594738" y="4812072"/>
              <a:ext cx="550879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8F4CEF-37C6-42BF-931A-2B0F726F8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6970" y="1819380"/>
              <a:ext cx="0" cy="317458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6B8EE1-6A5E-48D7-B945-7A57419BAD86}"/>
                </a:ext>
              </a:extLst>
            </p:cNvPr>
            <p:cNvSpPr txBox="1"/>
            <p:nvPr/>
          </p:nvSpPr>
          <p:spPr>
            <a:xfrm rot="16200000">
              <a:off x="704338" y="3137500"/>
              <a:ext cx="1204369" cy="276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Century Schoolbook" panose="02040604050505020304" pitchFamily="18" charset="0"/>
                </a:rPr>
                <a:t>Probabilité</a:t>
              </a:r>
              <a:endParaRPr lang="en-US" dirty="0">
                <a:latin typeface="Century Schoolbook" panose="020406040505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BFB010-1E2F-4D17-AB89-9667B42366EC}"/>
                </a:ext>
              </a:extLst>
            </p:cNvPr>
            <p:cNvSpPr txBox="1"/>
            <p:nvPr/>
          </p:nvSpPr>
          <p:spPr>
            <a:xfrm>
              <a:off x="3793176" y="4993968"/>
              <a:ext cx="833883" cy="276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Century Schoolbook" panose="02040604050505020304" pitchFamily="18" charset="0"/>
                </a:rPr>
                <a:t>Impact</a:t>
              </a:r>
              <a:endParaRPr lang="en-US" dirty="0">
                <a:latin typeface="Century Schoolbook" panose="02040604050505020304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359A38A-2A75-421D-8ED1-CC7B95296D35}"/>
                </a:ext>
              </a:extLst>
            </p:cNvPr>
            <p:cNvSpPr/>
            <p:nvPr/>
          </p:nvSpPr>
          <p:spPr>
            <a:xfrm rot="16200000">
              <a:off x="821069" y="2872040"/>
              <a:ext cx="2874694" cy="76937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Schoolbook" panose="02040604050505020304" pitchFamily="18" charset="0"/>
                </a:rPr>
                <a:t>Sans impact</a:t>
              </a:r>
              <a:endPara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DA9194F-DA57-43BE-9C7D-3BC301797262}"/>
                </a:ext>
              </a:extLst>
            </p:cNvPr>
            <p:cNvSpPr/>
            <p:nvPr/>
          </p:nvSpPr>
          <p:spPr>
            <a:xfrm>
              <a:off x="3079409" y="3863259"/>
              <a:ext cx="3573084" cy="83082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Schoolbook" panose="02040604050505020304" pitchFamily="18" charset="0"/>
                </a:rPr>
                <a:t>Improbable</a:t>
              </a:r>
              <a:endPara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230DA0-ED14-4DD0-AE51-118A5F3C47A5}"/>
                </a:ext>
              </a:extLst>
            </p:cNvPr>
            <p:cNvSpPr/>
            <p:nvPr/>
          </p:nvSpPr>
          <p:spPr>
            <a:xfrm>
              <a:off x="3079409" y="1819380"/>
              <a:ext cx="3573084" cy="173416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Schoolbook" panose="02040604050505020304" pitchFamily="18" charset="0"/>
                </a:rPr>
                <a:t>Haut risque</a:t>
              </a:r>
              <a:endPara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13A7CFC-F096-4031-B2F7-B5E215B34C6E}"/>
              </a:ext>
            </a:extLst>
          </p:cNvPr>
          <p:cNvSpPr txBox="1"/>
          <p:nvPr/>
        </p:nvSpPr>
        <p:spPr>
          <a:xfrm>
            <a:off x="7849563" y="6308209"/>
            <a:ext cx="439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entury Schoolbook" panose="02040604050505020304" pitchFamily="18" charset="0"/>
              </a:rPr>
              <a:t>Dan North, in </a:t>
            </a:r>
            <a:r>
              <a:rPr lang="fr-FR" dirty="0" err="1">
                <a:latin typeface="Century Schoolbook" panose="02040604050505020304" pitchFamily="18" charset="0"/>
              </a:rPr>
              <a:t>Testing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Faster</a:t>
            </a:r>
            <a:r>
              <a:rPr lang="fr-FR" dirty="0">
                <a:latin typeface="Century Schoolbook" panose="02040604050505020304" pitchFamily="18" charset="0"/>
              </a:rPr>
              <a:t> workshop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CD41FD84-F7DD-40B5-94E6-52A56FD967E4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3062F69-D301-489A-93AC-20C22192393C}"/>
              </a:ext>
            </a:extLst>
          </p:cNvPr>
          <p:cNvSpPr>
            <a:spLocks noGrp="1"/>
          </p:cNvSpPr>
          <p:nvPr/>
        </p:nvSpPr>
        <p:spPr>
          <a:xfrm>
            <a:off x="2209800" y="175685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/>
          </a:p>
        </p:txBody>
      </p:sp>
      <p:pic>
        <p:nvPicPr>
          <p:cNvPr id="60" name="Picture 2" descr="https://gojko.net/assets/quadrants_small1.png">
            <a:extLst>
              <a:ext uri="{FF2B5EF4-FFF2-40B4-BE49-F238E27FC236}">
                <a16:creationId xmlns:a16="http://schemas.microsoft.com/office/drawing/2014/main" id="{AD529A4D-6A54-4081-8BDB-F9EBA525C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60" y="1339887"/>
            <a:ext cx="5368074" cy="380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F30B59-CFA3-4BCB-BCE9-187DF600E80E}"/>
              </a:ext>
            </a:extLst>
          </p:cNvPr>
          <p:cNvCxnSpPr>
            <a:cxnSpLocks/>
          </p:cNvCxnSpPr>
          <p:nvPr/>
        </p:nvCxnSpPr>
        <p:spPr>
          <a:xfrm flipV="1">
            <a:off x="2691604" y="5181904"/>
            <a:ext cx="6808791" cy="28364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6202FA7-AE44-48FC-887A-AEF4C527691F}"/>
              </a:ext>
            </a:extLst>
          </p:cNvPr>
          <p:cNvSpPr txBox="1"/>
          <p:nvPr/>
        </p:nvSpPr>
        <p:spPr>
          <a:xfrm>
            <a:off x="4811737" y="5377464"/>
            <a:ext cx="256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Avant		Après</a:t>
            </a:r>
          </a:p>
          <a:p>
            <a:pPr algn="ctr"/>
            <a:r>
              <a:rPr lang="fr-FR" dirty="0"/>
              <a:t>l’écriture du code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0A7267F-4AC8-4395-A445-C586E897CB02}"/>
              </a:ext>
            </a:extLst>
          </p:cNvPr>
          <p:cNvCxnSpPr>
            <a:cxnSpLocks/>
          </p:cNvCxnSpPr>
          <p:nvPr/>
        </p:nvCxnSpPr>
        <p:spPr>
          <a:xfrm flipV="1">
            <a:off x="6086529" y="5036288"/>
            <a:ext cx="0" cy="3479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2BF5889-E642-45AB-9670-FE15F4B9B1B3}"/>
              </a:ext>
            </a:extLst>
          </p:cNvPr>
          <p:cNvCxnSpPr>
            <a:cxnSpLocks/>
          </p:cNvCxnSpPr>
          <p:nvPr/>
        </p:nvCxnSpPr>
        <p:spPr>
          <a:xfrm flipV="1">
            <a:off x="3287350" y="1457040"/>
            <a:ext cx="0" cy="4097940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737422A-92B4-4827-8E50-4161614E52C8}"/>
              </a:ext>
            </a:extLst>
          </p:cNvPr>
          <p:cNvCxnSpPr>
            <a:cxnSpLocks/>
          </p:cNvCxnSpPr>
          <p:nvPr/>
        </p:nvCxnSpPr>
        <p:spPr>
          <a:xfrm flipH="1" flipV="1">
            <a:off x="3054529" y="3281607"/>
            <a:ext cx="465641" cy="1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0F6E2AD-CD88-4655-AA74-0C4CAA58F79F}"/>
              </a:ext>
            </a:extLst>
          </p:cNvPr>
          <p:cNvSpPr txBox="1"/>
          <p:nvPr/>
        </p:nvSpPr>
        <p:spPr>
          <a:xfrm>
            <a:off x="459402" y="1716042"/>
            <a:ext cx="244720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Fonctionnels</a:t>
            </a:r>
            <a:endParaRPr lang="fr-FR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r>
              <a:rPr lang="fr-FR" dirty="0"/>
              <a:t>Décrit / défini le produit</a:t>
            </a:r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r>
              <a:rPr lang="fr-FR" dirty="0"/>
              <a:t>Supporte le produit</a:t>
            </a:r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r>
              <a:rPr lang="fr-FR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Techniques</a:t>
            </a:r>
            <a:endParaRPr 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41C1EA44-F520-4A29-8C45-1B1786A95A5D}"/>
              </a:ext>
            </a:extLst>
          </p:cNvPr>
          <p:cNvSpPr txBox="1">
            <a:spLocks/>
          </p:cNvSpPr>
          <p:nvPr/>
        </p:nvSpPr>
        <p:spPr>
          <a:xfrm>
            <a:off x="85216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Ok, on teste tout, mais comment ?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CD244A7-B1DB-4B7C-B577-7A3AD8116F3F}"/>
              </a:ext>
            </a:extLst>
          </p:cNvPr>
          <p:cNvSpPr txBox="1"/>
          <p:nvPr/>
        </p:nvSpPr>
        <p:spPr>
          <a:xfrm>
            <a:off x="2766066" y="5520158"/>
            <a:ext cx="6703845" cy="8309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Prescriptif</a:t>
            </a:r>
          </a:p>
          <a:p>
            <a:endParaRPr lang="fr-FR" sz="24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fr-FR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Descriptif</a:t>
            </a:r>
            <a:endParaRPr lang="en-US" sz="24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9E6B99-68D7-4B23-BF8F-A8487A7CE118}"/>
              </a:ext>
            </a:extLst>
          </p:cNvPr>
          <p:cNvSpPr txBox="1"/>
          <p:nvPr/>
        </p:nvSpPr>
        <p:spPr>
          <a:xfrm>
            <a:off x="4251692" y="6163855"/>
            <a:ext cx="7952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atin typeface="Century Schoolbook" panose="02040604050505020304" pitchFamily="18" charset="0"/>
              </a:rPr>
              <a:t>Par 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Brian </a:t>
            </a:r>
            <a:r>
              <a:rPr lang="fr-F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Marick</a:t>
            </a:r>
            <a:r>
              <a:rPr lang="fr-FR" sz="2000" dirty="0">
                <a:latin typeface="Century Schoolbook" panose="02040604050505020304" pitchFamily="18" charset="0"/>
              </a:rPr>
              <a:t>, diffusé par 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Lisa Crispin</a:t>
            </a:r>
            <a:r>
              <a:rPr lang="fr-FR" sz="2000" dirty="0">
                <a:latin typeface="Century Schoolbook" panose="02040604050505020304" pitchFamily="18" charset="0"/>
              </a:rPr>
              <a:t> et 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Janet Gregory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AAE55-4B71-4915-B865-3485235B752C}"/>
              </a:ext>
            </a:extLst>
          </p:cNvPr>
          <p:cNvSpPr txBox="1"/>
          <p:nvPr/>
        </p:nvSpPr>
        <p:spPr>
          <a:xfrm>
            <a:off x="4251691" y="6450062"/>
            <a:ext cx="7952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Gojko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 </a:t>
            </a:r>
            <a:r>
              <a:rPr lang="fr-F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Adzic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 </a:t>
            </a:r>
            <a:r>
              <a:rPr lang="fr-FR" sz="2000" dirty="0">
                <a:latin typeface="Century Schoolbook" panose="02040604050505020304" pitchFamily="18" charset="0"/>
              </a:rPr>
              <a:t>en propose une mise à jour en 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2013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23043EF-864F-4C34-8F12-1C82A0032D74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636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75FF12C-1145-4547-8AB1-27F6D68FC14E}"/>
              </a:ext>
            </a:extLst>
          </p:cNvPr>
          <p:cNvGrpSpPr/>
          <p:nvPr/>
        </p:nvGrpSpPr>
        <p:grpSpPr>
          <a:xfrm>
            <a:off x="645622" y="2223274"/>
            <a:ext cx="5380709" cy="2816103"/>
            <a:chOff x="2057692" y="1979350"/>
            <a:chExt cx="8076616" cy="4878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93AA4CE-A2F7-46A4-8031-9C9C938FC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692" y="1979350"/>
              <a:ext cx="8076616" cy="48786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4274E3-3BCD-40CE-92AF-035F9648B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7325" y="4822674"/>
              <a:ext cx="840180" cy="8288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E21A46-3D6F-44BD-AE82-08EF3E8AF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982" y="2941002"/>
              <a:ext cx="840180" cy="82882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F69BD76-2A30-4555-9C8D-2E7867A8D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490" y="3732376"/>
              <a:ext cx="840180" cy="82882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FD6F00-6FB3-4E93-B721-103C3D4A3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7145" y="3836736"/>
              <a:ext cx="840180" cy="8288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B6C63E-401B-4928-BA12-39510874B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052" y="4688852"/>
              <a:ext cx="840180" cy="82882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D67A56-5A1A-4450-9F04-EAFD04B17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537" y="4665562"/>
              <a:ext cx="840180" cy="82882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0FAD568-0EA9-439A-8785-4758EFAA0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503" y="2941002"/>
              <a:ext cx="673822" cy="6235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0DBDEF5-9769-4045-A887-7B6695A76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215" y="3795138"/>
              <a:ext cx="673822" cy="62353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1BE14B-32C0-44EA-96CD-93D9DA7EB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8883" y="2950468"/>
              <a:ext cx="673822" cy="6235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65A48AC-1B05-4F72-ABC4-D014604C1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7123" y="3852194"/>
              <a:ext cx="673822" cy="62353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79497E-C0AF-48A0-BB7F-9E9744F0B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949" y="4844874"/>
              <a:ext cx="673822" cy="62353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440D067-EE91-416B-83E9-6C3B748A6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579" y="2934033"/>
              <a:ext cx="673822" cy="62353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4203F75-39A5-4E00-8904-E3B5735E0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9609" y="2921400"/>
              <a:ext cx="673822" cy="6235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ACA682-575C-4E93-A53A-B64ABD427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153" y="4791496"/>
              <a:ext cx="595309" cy="41577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38AE969-F2EF-4889-A26B-27C4727D3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278" y="4020821"/>
              <a:ext cx="595309" cy="41577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56FBA5-CE5D-4457-9495-71A712A17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2511" y="5052640"/>
              <a:ext cx="595309" cy="41577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86E0807-83A3-461C-B9AC-DF71A53FC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5131" y="5851301"/>
              <a:ext cx="595309" cy="41577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29AF8EC-1B0E-4665-9617-A88CFEDF7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0553" y="4943896"/>
              <a:ext cx="595309" cy="41577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DCF074B-EA88-4324-9467-1E032CFEE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646" y="3031041"/>
              <a:ext cx="368112" cy="39795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9E7CBEF-6676-4E9F-BCC6-02F54DEE8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2053" y="3947809"/>
              <a:ext cx="368112" cy="39795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7644279-20EF-4E03-9A8E-A4089B8EF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9708" y="3964982"/>
              <a:ext cx="368112" cy="39795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35B26CA-2176-4FFD-B12B-51F905F24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3234" y="4237612"/>
              <a:ext cx="368112" cy="39795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AA7AFDA-DDF4-4262-8888-55FADAB37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7363" y="3984491"/>
              <a:ext cx="368112" cy="39795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137B314-19B3-478D-B5DF-EEB9BA55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717" y="5772644"/>
              <a:ext cx="840180" cy="82882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FD3703D-CA20-42DB-9444-A4481D2C3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2770" y="5789566"/>
              <a:ext cx="840180" cy="8288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9B8CD59-B419-41B3-BF51-3CFCB817D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7293" y="5830783"/>
              <a:ext cx="840180" cy="828826"/>
            </a:xfrm>
            <a:prstGeom prst="rect">
              <a:avLst/>
            </a:prstGeom>
          </p:spPr>
        </p:pic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E36C71D2-FD56-46C4-B28D-EC83EF148D3B}"/>
              </a:ext>
            </a:extLst>
          </p:cNvPr>
          <p:cNvSpPr/>
          <p:nvPr/>
        </p:nvSpPr>
        <p:spPr>
          <a:xfrm>
            <a:off x="2690545" y="2758963"/>
            <a:ext cx="284614" cy="25861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84D643-B3EA-47EE-B0F5-D47FFDBD58FF}"/>
              </a:ext>
            </a:extLst>
          </p:cNvPr>
          <p:cNvCxnSpPr>
            <a:cxnSpLocks/>
            <a:stCxn id="2" idx="0"/>
            <a:endCxn id="46" idx="1"/>
          </p:cNvCxnSpPr>
          <p:nvPr/>
        </p:nvCxnSpPr>
        <p:spPr>
          <a:xfrm flipV="1">
            <a:off x="2832852" y="2279882"/>
            <a:ext cx="4500673" cy="4790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711F98-821D-4944-855B-08ABAF9284BA}"/>
              </a:ext>
            </a:extLst>
          </p:cNvPr>
          <p:cNvCxnSpPr>
            <a:cxnSpLocks/>
            <a:stCxn id="2" idx="4"/>
            <a:endCxn id="46" idx="3"/>
          </p:cNvCxnSpPr>
          <p:nvPr/>
        </p:nvCxnSpPr>
        <p:spPr>
          <a:xfrm>
            <a:off x="2832852" y="3017579"/>
            <a:ext cx="4500673" cy="24236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RÃ©sultat de recherche d'images pour &quot;example mapping&quot;">
            <a:extLst>
              <a:ext uri="{FF2B5EF4-FFF2-40B4-BE49-F238E27FC236}">
                <a16:creationId xmlns:a16="http://schemas.microsoft.com/office/drawing/2014/main" id="{A5CEEB8A-C614-422F-BCD7-A8E78390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55" y="2247670"/>
            <a:ext cx="5302132" cy="354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C8125B60-3258-478A-B736-EFD5DAFD6BE1}"/>
              </a:ext>
            </a:extLst>
          </p:cNvPr>
          <p:cNvSpPr/>
          <p:nvPr/>
        </p:nvSpPr>
        <p:spPr>
          <a:xfrm>
            <a:off x="6382757" y="1625140"/>
            <a:ext cx="6492247" cy="447085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84D64D1-54B3-4C06-9C8A-75B53E8EE104}"/>
              </a:ext>
            </a:extLst>
          </p:cNvPr>
          <p:cNvSpPr txBox="1">
            <a:spLocks/>
          </p:cNvSpPr>
          <p:nvPr/>
        </p:nvSpPr>
        <p:spPr>
          <a:xfrm>
            <a:off x="85216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Les tests fonctionnels ont changés !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3B12E3-722B-4BB5-AC28-3C391CCCDDAF}"/>
              </a:ext>
            </a:extLst>
          </p:cNvPr>
          <p:cNvSpPr/>
          <p:nvPr/>
        </p:nvSpPr>
        <p:spPr>
          <a:xfrm flipV="1">
            <a:off x="1019049" y="2782157"/>
            <a:ext cx="497902" cy="3599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03F1D1-8C6A-47FD-8569-A848A49C8816}"/>
              </a:ext>
            </a:extLst>
          </p:cNvPr>
          <p:cNvSpPr/>
          <p:nvPr/>
        </p:nvSpPr>
        <p:spPr>
          <a:xfrm flipV="1">
            <a:off x="928444" y="3304336"/>
            <a:ext cx="569972" cy="35992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481FEA-4F79-4ED2-8B74-2787AC33E3E7}"/>
              </a:ext>
            </a:extLst>
          </p:cNvPr>
          <p:cNvSpPr/>
          <p:nvPr/>
        </p:nvSpPr>
        <p:spPr>
          <a:xfrm flipV="1">
            <a:off x="990943" y="3834421"/>
            <a:ext cx="496959" cy="47842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DB9D5E-0083-4B07-9FCA-4ECAC6A40D16}"/>
              </a:ext>
            </a:extLst>
          </p:cNvPr>
          <p:cNvSpPr/>
          <p:nvPr/>
        </p:nvSpPr>
        <p:spPr>
          <a:xfrm flipV="1">
            <a:off x="1019049" y="4458277"/>
            <a:ext cx="517651" cy="38714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FF198B-B0C4-493D-87AA-B4990A017C41}"/>
              </a:ext>
            </a:extLst>
          </p:cNvPr>
          <p:cNvSpPr/>
          <p:nvPr/>
        </p:nvSpPr>
        <p:spPr>
          <a:xfrm>
            <a:off x="409123" y="2693529"/>
            <a:ext cx="537089" cy="205627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1D9C11-6666-4D2D-98F1-CE549DF50AA3}"/>
              </a:ext>
            </a:extLst>
          </p:cNvPr>
          <p:cNvSpPr txBox="1"/>
          <p:nvPr/>
        </p:nvSpPr>
        <p:spPr>
          <a:xfrm>
            <a:off x="1181690" y="2801479"/>
            <a:ext cx="322524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M</a:t>
            </a:r>
          </a:p>
          <a:p>
            <a:r>
              <a:rPr lang="fr-F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O</a:t>
            </a:r>
          </a:p>
          <a:p>
            <a:endPara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r>
              <a:rPr lang="fr-F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S</a:t>
            </a:r>
          </a:p>
          <a:p>
            <a:endPara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endPara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r>
              <a:rPr lang="fr-F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C</a:t>
            </a:r>
          </a:p>
          <a:p>
            <a:r>
              <a:rPr lang="fr-F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O</a:t>
            </a:r>
          </a:p>
          <a:p>
            <a:endPara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endPara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r>
              <a:rPr lang="fr-F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W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44" name="Slide Number Placeholder 3">
            <a:extLst>
              <a:ext uri="{FF2B5EF4-FFF2-40B4-BE49-F238E27FC236}">
                <a16:creationId xmlns:a16="http://schemas.microsoft.com/office/drawing/2014/main" id="{DA70D926-E502-480E-B817-3D7116156E5B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9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« Une » stratégie d’aujourd’hui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06332EA-8FE1-455A-BD24-6D595B4C16EB}"/>
              </a:ext>
            </a:extLst>
          </p:cNvPr>
          <p:cNvSpPr>
            <a:spLocks noGrp="1"/>
          </p:cNvSpPr>
          <p:nvPr/>
        </p:nvSpPr>
        <p:spPr>
          <a:xfrm>
            <a:off x="2302879" y="183939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9E84AC5-E45C-48A1-A911-1EDD43BF016D}"/>
              </a:ext>
            </a:extLst>
          </p:cNvPr>
          <p:cNvSpPr/>
          <p:nvPr/>
        </p:nvSpPr>
        <p:spPr>
          <a:xfrm flipH="1">
            <a:off x="4540100" y="2576977"/>
            <a:ext cx="2943013" cy="2088232"/>
          </a:xfrm>
          <a:prstGeom prst="cube">
            <a:avLst>
              <a:gd name="adj" fmla="val 623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EA082F8E-BE48-43E7-AA79-EE757A00C8FA}"/>
              </a:ext>
            </a:extLst>
          </p:cNvPr>
          <p:cNvSpPr/>
          <p:nvPr/>
        </p:nvSpPr>
        <p:spPr>
          <a:xfrm>
            <a:off x="5020265" y="3170181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7BD2F88F-6E40-4428-9E1A-9EF33A25FBBE}"/>
              </a:ext>
            </a:extLst>
          </p:cNvPr>
          <p:cNvSpPr/>
          <p:nvPr/>
        </p:nvSpPr>
        <p:spPr>
          <a:xfrm>
            <a:off x="5026440" y="3627380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B8838337-D454-4296-BE69-2F9CD28898BA}"/>
              </a:ext>
            </a:extLst>
          </p:cNvPr>
          <p:cNvSpPr/>
          <p:nvPr/>
        </p:nvSpPr>
        <p:spPr>
          <a:xfrm>
            <a:off x="5016428" y="4084579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9CDD7ACE-F110-4A6D-9E9B-8B2CE80B18FF}"/>
              </a:ext>
            </a:extLst>
          </p:cNvPr>
          <p:cNvSpPr/>
          <p:nvPr/>
        </p:nvSpPr>
        <p:spPr>
          <a:xfrm>
            <a:off x="5550189" y="3627380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2">
            <a:extLst>
              <a:ext uri="{FF2B5EF4-FFF2-40B4-BE49-F238E27FC236}">
                <a16:creationId xmlns:a16="http://schemas.microsoft.com/office/drawing/2014/main" id="{F14E5DB2-29D4-4914-A670-E7D90EA61DD4}"/>
              </a:ext>
            </a:extLst>
          </p:cNvPr>
          <p:cNvSpPr/>
          <p:nvPr/>
        </p:nvSpPr>
        <p:spPr>
          <a:xfrm>
            <a:off x="6013491" y="3411354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" name="Rectangle : coins arrondis 13">
            <a:extLst>
              <a:ext uri="{FF2B5EF4-FFF2-40B4-BE49-F238E27FC236}">
                <a16:creationId xmlns:a16="http://schemas.microsoft.com/office/drawing/2014/main" id="{4B0CB29C-4CA9-4D3C-822F-4FB3C69D8B95}"/>
              </a:ext>
            </a:extLst>
          </p:cNvPr>
          <p:cNvSpPr/>
          <p:nvPr/>
        </p:nvSpPr>
        <p:spPr>
          <a:xfrm>
            <a:off x="6013491" y="3868553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4">
            <a:extLst>
              <a:ext uri="{FF2B5EF4-FFF2-40B4-BE49-F238E27FC236}">
                <a16:creationId xmlns:a16="http://schemas.microsoft.com/office/drawing/2014/main" id="{ADC755B0-0712-44E8-B680-1B2B3472FAE2}"/>
              </a:ext>
            </a:extLst>
          </p:cNvPr>
          <p:cNvSpPr/>
          <p:nvPr/>
        </p:nvSpPr>
        <p:spPr>
          <a:xfrm>
            <a:off x="6513201" y="3411353"/>
            <a:ext cx="28399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5" name="Connecteur droit avec flèche 15">
            <a:extLst>
              <a:ext uri="{FF2B5EF4-FFF2-40B4-BE49-F238E27FC236}">
                <a16:creationId xmlns:a16="http://schemas.microsoft.com/office/drawing/2014/main" id="{663011F0-4A7A-4FA4-8978-ED7DACE45EDB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164281" y="3386206"/>
            <a:ext cx="6175" cy="2411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6">
            <a:extLst>
              <a:ext uri="{FF2B5EF4-FFF2-40B4-BE49-F238E27FC236}">
                <a16:creationId xmlns:a16="http://schemas.microsoft.com/office/drawing/2014/main" id="{278D27B3-3D0A-44C2-A5C1-06D33955EB5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5160444" y="3843405"/>
            <a:ext cx="10012" cy="2411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7">
            <a:extLst>
              <a:ext uri="{FF2B5EF4-FFF2-40B4-BE49-F238E27FC236}">
                <a16:creationId xmlns:a16="http://schemas.microsoft.com/office/drawing/2014/main" id="{35973E3A-92E9-4353-BAF8-8E4507BF917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314472" y="3735393"/>
            <a:ext cx="23571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8">
            <a:extLst>
              <a:ext uri="{FF2B5EF4-FFF2-40B4-BE49-F238E27FC236}">
                <a16:creationId xmlns:a16="http://schemas.microsoft.com/office/drawing/2014/main" id="{7F85E0FD-55AB-4AB2-ADBB-5E29441EB4D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838221" y="3519367"/>
            <a:ext cx="175270" cy="2160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9">
            <a:extLst>
              <a:ext uri="{FF2B5EF4-FFF2-40B4-BE49-F238E27FC236}">
                <a16:creationId xmlns:a16="http://schemas.microsoft.com/office/drawing/2014/main" id="{AF2C6AF7-17B8-4E41-A259-EB6FCFB29812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6301523" y="3519366"/>
            <a:ext cx="211678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20">
            <a:extLst>
              <a:ext uri="{FF2B5EF4-FFF2-40B4-BE49-F238E27FC236}">
                <a16:creationId xmlns:a16="http://schemas.microsoft.com/office/drawing/2014/main" id="{A4C6C9D9-9E29-4B37-93B4-12BDD5ED1374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838221" y="3735393"/>
            <a:ext cx="175270" cy="2411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ylindre 21">
            <a:extLst>
              <a:ext uri="{FF2B5EF4-FFF2-40B4-BE49-F238E27FC236}">
                <a16:creationId xmlns:a16="http://schemas.microsoft.com/office/drawing/2014/main" id="{EFDBF103-3F5C-4A2C-9079-7A8181C0F6FB}"/>
              </a:ext>
            </a:extLst>
          </p:cNvPr>
          <p:cNvSpPr/>
          <p:nvPr/>
        </p:nvSpPr>
        <p:spPr>
          <a:xfrm>
            <a:off x="8116609" y="2378093"/>
            <a:ext cx="1656184" cy="2682118"/>
          </a:xfrm>
          <a:prstGeom prst="can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grpSp>
        <p:nvGrpSpPr>
          <p:cNvPr id="22" name="Groupe 22">
            <a:extLst>
              <a:ext uri="{FF2B5EF4-FFF2-40B4-BE49-F238E27FC236}">
                <a16:creationId xmlns:a16="http://schemas.microsoft.com/office/drawing/2014/main" id="{5AAE85B0-C079-4CEA-86E9-109AFD2562B9}"/>
              </a:ext>
            </a:extLst>
          </p:cNvPr>
          <p:cNvGrpSpPr/>
          <p:nvPr/>
        </p:nvGrpSpPr>
        <p:grpSpPr>
          <a:xfrm>
            <a:off x="8476649" y="3098173"/>
            <a:ext cx="1008112" cy="865820"/>
            <a:chOff x="7308304" y="2355726"/>
            <a:chExt cx="1008112" cy="865820"/>
          </a:xfrm>
        </p:grpSpPr>
        <p:sp>
          <p:nvSpPr>
            <p:cNvPr id="23" name="Organigramme : Multidocument 23">
              <a:extLst>
                <a:ext uri="{FF2B5EF4-FFF2-40B4-BE49-F238E27FC236}">
                  <a16:creationId xmlns:a16="http://schemas.microsoft.com/office/drawing/2014/main" id="{D13F955D-19FC-44A6-8F81-754C2BC5DF03}"/>
                </a:ext>
              </a:extLst>
            </p:cNvPr>
            <p:cNvSpPr/>
            <p:nvPr/>
          </p:nvSpPr>
          <p:spPr>
            <a:xfrm>
              <a:off x="7308304" y="2355726"/>
              <a:ext cx="1008112" cy="865819"/>
            </a:xfrm>
            <a:prstGeom prst="flowChartMultidocumen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Connecteur droit 24">
              <a:extLst>
                <a:ext uri="{FF2B5EF4-FFF2-40B4-BE49-F238E27FC236}">
                  <a16:creationId xmlns:a16="http://schemas.microsoft.com/office/drawing/2014/main" id="{B9D3528F-A579-460D-AEC4-DC5BEC3F7F66}"/>
                </a:ext>
              </a:extLst>
            </p:cNvPr>
            <p:cNvCxnSpPr/>
            <p:nvPr/>
          </p:nvCxnSpPr>
          <p:spPr>
            <a:xfrm>
              <a:off x="7308304" y="2668907"/>
              <a:ext cx="864096" cy="1713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5">
              <a:extLst>
                <a:ext uri="{FF2B5EF4-FFF2-40B4-BE49-F238E27FC236}">
                  <a16:creationId xmlns:a16="http://schemas.microsoft.com/office/drawing/2014/main" id="{4388A396-59D0-45FA-B5DD-AE6B88688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0704" y="2494801"/>
              <a:ext cx="0" cy="72674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6">
              <a:extLst>
                <a:ext uri="{FF2B5EF4-FFF2-40B4-BE49-F238E27FC236}">
                  <a16:creationId xmlns:a16="http://schemas.microsoft.com/office/drawing/2014/main" id="{23F7B81A-C989-49FA-85B2-F70D994890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13106" y="2509719"/>
              <a:ext cx="1" cy="7118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7">
              <a:extLst>
                <a:ext uri="{FF2B5EF4-FFF2-40B4-BE49-F238E27FC236}">
                  <a16:creationId xmlns:a16="http://schemas.microsoft.com/office/drawing/2014/main" id="{F82C79FE-8DF5-4048-9FFE-CBC8405077C3}"/>
                </a:ext>
              </a:extLst>
            </p:cNvPr>
            <p:cNvCxnSpPr>
              <a:cxnSpLocks/>
            </p:cNvCxnSpPr>
            <p:nvPr/>
          </p:nvCxnSpPr>
          <p:spPr>
            <a:xfrm>
              <a:off x="7884368" y="2509719"/>
              <a:ext cx="0" cy="60381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BDEA48E-68B2-44B6-91D6-78ADF7AC7D90}"/>
              </a:ext>
            </a:extLst>
          </p:cNvPr>
          <p:cNvSpPr/>
          <p:nvPr/>
        </p:nvSpPr>
        <p:spPr>
          <a:xfrm>
            <a:off x="1707897" y="2245079"/>
            <a:ext cx="1935505" cy="205552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F7F341-B49E-47F9-8F90-A2CE83D888A2}"/>
              </a:ext>
            </a:extLst>
          </p:cNvPr>
          <p:cNvSpPr/>
          <p:nvPr/>
        </p:nvSpPr>
        <p:spPr>
          <a:xfrm>
            <a:off x="1707898" y="2378093"/>
            <a:ext cx="1935504" cy="36004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0" name="ZoneTexte 30">
            <a:extLst>
              <a:ext uri="{FF2B5EF4-FFF2-40B4-BE49-F238E27FC236}">
                <a16:creationId xmlns:a16="http://schemas.microsoft.com/office/drawing/2014/main" id="{8890EAB8-27AA-4C43-B587-E96A4AC9E441}"/>
              </a:ext>
            </a:extLst>
          </p:cNvPr>
          <p:cNvSpPr txBox="1"/>
          <p:nvPr/>
        </p:nvSpPr>
        <p:spPr>
          <a:xfrm>
            <a:off x="3330218" y="2246255"/>
            <a:ext cx="313184" cy="2770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 dirty="0">
                <a:solidFill>
                  <a:srgbClr val="FF0000"/>
                </a:solidFill>
              </a:rPr>
              <a:t>_ |_| 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8793D4-2AD7-42DB-9321-A3CBB7B3AB67}"/>
              </a:ext>
            </a:extLst>
          </p:cNvPr>
          <p:cNvSpPr/>
          <p:nvPr/>
        </p:nvSpPr>
        <p:spPr>
          <a:xfrm>
            <a:off x="1779905" y="2810141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16897A-85FB-4063-BF64-D49B83346DC9}"/>
              </a:ext>
            </a:extLst>
          </p:cNvPr>
          <p:cNvSpPr/>
          <p:nvPr/>
        </p:nvSpPr>
        <p:spPr>
          <a:xfrm>
            <a:off x="1779905" y="2962541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B41557-B11F-467F-98DD-52DEE52E8048}"/>
              </a:ext>
            </a:extLst>
          </p:cNvPr>
          <p:cNvSpPr/>
          <p:nvPr/>
        </p:nvSpPr>
        <p:spPr>
          <a:xfrm>
            <a:off x="1779905" y="3114941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DF87FA-22A4-4550-9517-2EBC10365F2A}"/>
              </a:ext>
            </a:extLst>
          </p:cNvPr>
          <p:cNvSpPr/>
          <p:nvPr/>
        </p:nvSpPr>
        <p:spPr>
          <a:xfrm>
            <a:off x="1779905" y="3267341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D1F435-EE98-4EAC-A11B-5C14A4C018CF}"/>
              </a:ext>
            </a:extLst>
          </p:cNvPr>
          <p:cNvSpPr/>
          <p:nvPr/>
        </p:nvSpPr>
        <p:spPr>
          <a:xfrm>
            <a:off x="1779905" y="3419741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6" name="Forme libre : forme 36">
            <a:extLst>
              <a:ext uri="{FF2B5EF4-FFF2-40B4-BE49-F238E27FC236}">
                <a16:creationId xmlns:a16="http://schemas.microsoft.com/office/drawing/2014/main" id="{9369570F-8394-4B82-BA6B-209517D3A264}"/>
              </a:ext>
            </a:extLst>
          </p:cNvPr>
          <p:cNvSpPr/>
          <p:nvPr/>
        </p:nvSpPr>
        <p:spPr>
          <a:xfrm>
            <a:off x="1960281" y="2824322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7" name="Forme libre : forme 37">
            <a:extLst>
              <a:ext uri="{FF2B5EF4-FFF2-40B4-BE49-F238E27FC236}">
                <a16:creationId xmlns:a16="http://schemas.microsoft.com/office/drawing/2014/main" id="{77C6C60A-68CF-49CA-82FA-9D259F0EEE3F}"/>
              </a:ext>
            </a:extLst>
          </p:cNvPr>
          <p:cNvSpPr/>
          <p:nvPr/>
        </p:nvSpPr>
        <p:spPr>
          <a:xfrm rot="10800000">
            <a:off x="1987917" y="2976722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8" name="Forme libre : forme 38">
            <a:extLst>
              <a:ext uri="{FF2B5EF4-FFF2-40B4-BE49-F238E27FC236}">
                <a16:creationId xmlns:a16="http://schemas.microsoft.com/office/drawing/2014/main" id="{B502500A-5A6A-4D2D-88B7-B693057E5655}"/>
              </a:ext>
            </a:extLst>
          </p:cNvPr>
          <p:cNvSpPr/>
          <p:nvPr/>
        </p:nvSpPr>
        <p:spPr>
          <a:xfrm>
            <a:off x="1995929" y="3129122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9" name="Forme libre : forme 39">
            <a:extLst>
              <a:ext uri="{FF2B5EF4-FFF2-40B4-BE49-F238E27FC236}">
                <a16:creationId xmlns:a16="http://schemas.microsoft.com/office/drawing/2014/main" id="{58FA4428-1AF9-4833-AE87-C4AD5B384E21}"/>
              </a:ext>
            </a:extLst>
          </p:cNvPr>
          <p:cNvSpPr/>
          <p:nvPr/>
        </p:nvSpPr>
        <p:spPr>
          <a:xfrm rot="10800000">
            <a:off x="1987917" y="3281522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0" name="Forme libre : forme 40">
            <a:extLst>
              <a:ext uri="{FF2B5EF4-FFF2-40B4-BE49-F238E27FC236}">
                <a16:creationId xmlns:a16="http://schemas.microsoft.com/office/drawing/2014/main" id="{91E00103-A8FE-45B2-B77A-CE46BE68E50D}"/>
              </a:ext>
            </a:extLst>
          </p:cNvPr>
          <p:cNvSpPr/>
          <p:nvPr/>
        </p:nvSpPr>
        <p:spPr>
          <a:xfrm>
            <a:off x="1987917" y="3433922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918CF5-460D-4AB4-8244-E7D2307E36D0}"/>
              </a:ext>
            </a:extLst>
          </p:cNvPr>
          <p:cNvSpPr/>
          <p:nvPr/>
        </p:nvSpPr>
        <p:spPr>
          <a:xfrm>
            <a:off x="2644001" y="3843405"/>
            <a:ext cx="792088" cy="241173"/>
          </a:xfrm>
          <a:prstGeom prst="rect">
            <a:avLst/>
          </a:prstGeom>
          <a:solidFill>
            <a:srgbClr val="00925B"/>
          </a:solidFill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rgbClr val="EFEEED"/>
                </a:solidFill>
              </a:rPr>
              <a:t>Valider</a:t>
            </a:r>
          </a:p>
        </p:txBody>
      </p:sp>
      <p:cxnSp>
        <p:nvCxnSpPr>
          <p:cNvPr id="42" name="Connecteur : en arc 42">
            <a:extLst>
              <a:ext uri="{FF2B5EF4-FFF2-40B4-BE49-F238E27FC236}">
                <a16:creationId xmlns:a16="http://schemas.microsoft.com/office/drawing/2014/main" id="{14C40293-6104-4D57-B7E3-5424CB73D823}"/>
              </a:ext>
            </a:extLst>
          </p:cNvPr>
          <p:cNvCxnSpPr>
            <a:cxnSpLocks/>
            <a:stCxn id="41" idx="3"/>
            <a:endCxn id="8" idx="1"/>
          </p:cNvCxnSpPr>
          <p:nvPr/>
        </p:nvCxnSpPr>
        <p:spPr>
          <a:xfrm flipV="1">
            <a:off x="3436089" y="3278194"/>
            <a:ext cx="1584176" cy="685798"/>
          </a:xfrm>
          <a:prstGeom prst="curvedConnector3">
            <a:avLst/>
          </a:prstGeom>
          <a:ln w="12700"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rc 43">
            <a:extLst>
              <a:ext uri="{FF2B5EF4-FFF2-40B4-BE49-F238E27FC236}">
                <a16:creationId xmlns:a16="http://schemas.microsoft.com/office/drawing/2014/main" id="{5B507608-EAAC-4861-BEC0-D06F16B1CBFC}"/>
              </a:ext>
            </a:extLst>
          </p:cNvPr>
          <p:cNvCxnSpPr>
            <a:cxnSpLocks/>
            <a:stCxn id="10" idx="2"/>
            <a:endCxn id="23" idx="1"/>
          </p:cNvCxnSpPr>
          <p:nvPr/>
        </p:nvCxnSpPr>
        <p:spPr>
          <a:xfrm rot="5400000" flipH="1" flipV="1">
            <a:off x="6433785" y="2257741"/>
            <a:ext cx="769521" cy="3316205"/>
          </a:xfrm>
          <a:prstGeom prst="curvedConnector4">
            <a:avLst>
              <a:gd name="adj1" fmla="val -80633"/>
              <a:gd name="adj2" fmla="val 78760"/>
            </a:avLst>
          </a:prstGeom>
          <a:ln w="12700"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hylactère : pensées 45">
            <a:extLst>
              <a:ext uri="{FF2B5EF4-FFF2-40B4-BE49-F238E27FC236}">
                <a16:creationId xmlns:a16="http://schemas.microsoft.com/office/drawing/2014/main" id="{BDE2A06C-4E0D-4CFC-877C-BAA85B47EFBF}"/>
              </a:ext>
            </a:extLst>
          </p:cNvPr>
          <p:cNvSpPr/>
          <p:nvPr/>
        </p:nvSpPr>
        <p:spPr>
          <a:xfrm>
            <a:off x="5466872" y="3098173"/>
            <a:ext cx="1658395" cy="1094419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6" name="Connecteur droit avec flèche 46">
            <a:extLst>
              <a:ext uri="{FF2B5EF4-FFF2-40B4-BE49-F238E27FC236}">
                <a16:creationId xmlns:a16="http://schemas.microsoft.com/office/drawing/2014/main" id="{78B6DAD9-0D4A-48F0-852B-D0AA1DF6ABBC}"/>
              </a:ext>
            </a:extLst>
          </p:cNvPr>
          <p:cNvCxnSpPr>
            <a:cxnSpLocks/>
          </p:cNvCxnSpPr>
          <p:nvPr/>
        </p:nvCxnSpPr>
        <p:spPr>
          <a:xfrm>
            <a:off x="1586507" y="4606901"/>
            <a:ext cx="416529" cy="0"/>
          </a:xfrm>
          <a:prstGeom prst="straightConnector1">
            <a:avLst/>
          </a:prstGeom>
          <a:ln w="12700"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hylactère : pensées 47">
            <a:extLst>
              <a:ext uri="{FF2B5EF4-FFF2-40B4-BE49-F238E27FC236}">
                <a16:creationId xmlns:a16="http://schemas.microsoft.com/office/drawing/2014/main" id="{C68ED36F-8210-41B1-AA9B-231A6F4F646D}"/>
              </a:ext>
            </a:extLst>
          </p:cNvPr>
          <p:cNvSpPr/>
          <p:nvPr/>
        </p:nvSpPr>
        <p:spPr>
          <a:xfrm>
            <a:off x="1586508" y="4702150"/>
            <a:ext cx="373774" cy="211050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48" name="ZoneTexte 48">
            <a:extLst>
              <a:ext uri="{FF2B5EF4-FFF2-40B4-BE49-F238E27FC236}">
                <a16:creationId xmlns:a16="http://schemas.microsoft.com/office/drawing/2014/main" id="{76898672-B26F-482D-9B43-2CAE66ACDF58}"/>
              </a:ext>
            </a:extLst>
          </p:cNvPr>
          <p:cNvSpPr txBox="1"/>
          <p:nvPr/>
        </p:nvSpPr>
        <p:spPr>
          <a:xfrm>
            <a:off x="2090097" y="4493051"/>
            <a:ext cx="1345992" cy="5040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Appels</a:t>
            </a:r>
          </a:p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Code « métier »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15A727-FE21-4EDF-ABAD-68F69F127FAB}"/>
              </a:ext>
            </a:extLst>
          </p:cNvPr>
          <p:cNvSpPr/>
          <p:nvPr/>
        </p:nvSpPr>
        <p:spPr>
          <a:xfrm>
            <a:off x="1419864" y="2115587"/>
            <a:ext cx="8811855" cy="3312000"/>
          </a:xfrm>
          <a:prstGeom prst="rect">
            <a:avLst/>
          </a:prstGeom>
          <a:noFill/>
          <a:ln w="38100">
            <a:solidFill>
              <a:srgbClr val="E8527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66C7593-E48B-419F-AB6F-B558F250DA5A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164281" y="3386206"/>
            <a:ext cx="6175" cy="24117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F28FCFC-0265-4CD1-9227-1F395ADD965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5160444" y="3843405"/>
            <a:ext cx="10012" cy="24117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1B0E3CD-646E-44FC-A978-4CACDF43188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314472" y="3735393"/>
            <a:ext cx="235717" cy="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A4EFE8-3FFF-4788-A6BF-2FCC60F0968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838221" y="3519367"/>
            <a:ext cx="175270" cy="216026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210F7B0-5BCF-4BFB-A5D7-FB9DDE400F30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838221" y="3735393"/>
            <a:ext cx="175270" cy="241173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30CBDD-DC27-4946-9B33-26DE1595AE5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6301523" y="3519366"/>
            <a:ext cx="211678" cy="1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EA467-F6AF-4DD8-AD5D-12FCEC8E24EA}"/>
              </a:ext>
            </a:extLst>
          </p:cNvPr>
          <p:cNvSpPr txBox="1"/>
          <p:nvPr/>
        </p:nvSpPr>
        <p:spPr>
          <a:xfrm>
            <a:off x="6407362" y="6489787"/>
            <a:ext cx="5596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Bradley Hand ITC" panose="03070402050302030203" pitchFamily="66" charset="0"/>
              </a:rPr>
              <a:t>Tous les leaders d’opinions sur BDD, </a:t>
            </a:r>
            <a:r>
              <a:rPr lang="fr-FR" sz="1400" dirty="0" err="1">
                <a:latin typeface="Bradley Hand ITC" panose="03070402050302030203" pitchFamily="66" charset="0"/>
              </a:rPr>
              <a:t>dooble</a:t>
            </a:r>
            <a:r>
              <a:rPr lang="fr-FR" sz="1400" dirty="0">
                <a:latin typeface="Bradley Hand ITC" panose="03070402050302030203" pitchFamily="66" charset="0"/>
              </a:rPr>
              <a:t> </a:t>
            </a:r>
            <a:r>
              <a:rPr lang="fr-FR" sz="1400" dirty="0" err="1">
                <a:latin typeface="Bradley Hand ITC" panose="03070402050302030203" pitchFamily="66" charset="0"/>
              </a:rPr>
              <a:t>looop</a:t>
            </a:r>
            <a:r>
              <a:rPr lang="fr-FR" sz="1400" dirty="0">
                <a:latin typeface="Bradley Hand ITC" panose="03070402050302030203" pitchFamily="66" charset="0"/>
              </a:rPr>
              <a:t>, TDD outside-in ou non</a:t>
            </a:r>
            <a:endParaRPr lang="en-US" sz="1400" dirty="0">
              <a:latin typeface="Bradley Hand ITC" panose="03070402050302030203" pitchFamily="66" charset="0"/>
            </a:endParaRPr>
          </a:p>
        </p:txBody>
      </p:sp>
      <p:sp>
        <p:nvSpPr>
          <p:cNvPr id="54" name="Slide Number Placeholder 3">
            <a:extLst>
              <a:ext uri="{FF2B5EF4-FFF2-40B4-BE49-F238E27FC236}">
                <a16:creationId xmlns:a16="http://schemas.microsoft.com/office/drawing/2014/main" id="{BD4C0DFB-F851-42AE-9869-BF5ED8709F45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81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40B571C-66EE-4017-A31C-4412AB751FF3}"/>
              </a:ext>
            </a:extLst>
          </p:cNvPr>
          <p:cNvCxnSpPr>
            <a:cxnSpLocks/>
            <a:stCxn id="57" idx="3"/>
            <a:endCxn id="27" idx="1"/>
          </p:cNvCxnSpPr>
          <p:nvPr/>
        </p:nvCxnSpPr>
        <p:spPr>
          <a:xfrm flipV="1">
            <a:off x="4341142" y="4114240"/>
            <a:ext cx="780925" cy="2029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DB0194-202F-46B0-A9D0-EBF4D1141C10}"/>
              </a:ext>
            </a:extLst>
          </p:cNvPr>
          <p:cNvCxnSpPr>
            <a:cxnSpLocks/>
            <a:stCxn id="48" idx="3"/>
            <a:endCxn id="27" idx="1"/>
          </p:cNvCxnSpPr>
          <p:nvPr/>
        </p:nvCxnSpPr>
        <p:spPr>
          <a:xfrm flipV="1">
            <a:off x="4159200" y="4114240"/>
            <a:ext cx="962867" cy="35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15">
            <a:extLst>
              <a:ext uri="{FF2B5EF4-FFF2-40B4-BE49-F238E27FC236}">
                <a16:creationId xmlns:a16="http://schemas.microsoft.com/office/drawing/2014/main" id="{CDD8282D-63B1-450F-9E37-A97377A5BAD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16">
            <a:extLst>
              <a:ext uri="{FF2B5EF4-FFF2-40B4-BE49-F238E27FC236}">
                <a16:creationId xmlns:a16="http://schemas.microsoft.com/office/drawing/2014/main" id="{99F90BEA-E0FF-41DA-A231-10BAF256DFD9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 : coins arrondis 8">
            <a:extLst>
              <a:ext uri="{FF2B5EF4-FFF2-40B4-BE49-F238E27FC236}">
                <a16:creationId xmlns:a16="http://schemas.microsoft.com/office/drawing/2014/main" id="{130BB755-9EBF-4F34-83FA-C0D444241DC0}"/>
              </a:ext>
            </a:extLst>
          </p:cNvPr>
          <p:cNvSpPr/>
          <p:nvPr/>
        </p:nvSpPr>
        <p:spPr>
          <a:xfrm>
            <a:off x="3483726" y="2677095"/>
            <a:ext cx="864754" cy="685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7" name="Rectangle : coins arrondis 9">
            <a:extLst>
              <a:ext uri="{FF2B5EF4-FFF2-40B4-BE49-F238E27FC236}">
                <a16:creationId xmlns:a16="http://schemas.microsoft.com/office/drawing/2014/main" id="{D6BC6E4C-8FC7-4FAE-8184-D185D99BDC2E}"/>
              </a:ext>
            </a:extLst>
          </p:cNvPr>
          <p:cNvSpPr/>
          <p:nvPr/>
        </p:nvSpPr>
        <p:spPr>
          <a:xfrm>
            <a:off x="3481438" y="3977500"/>
            <a:ext cx="859704" cy="67931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8" name="Rectangle : coins arrondis 10">
            <a:extLst>
              <a:ext uri="{FF2B5EF4-FFF2-40B4-BE49-F238E27FC236}">
                <a16:creationId xmlns:a16="http://schemas.microsoft.com/office/drawing/2014/main" id="{B734CC79-7A67-4055-9725-8DEF10B3FC24}"/>
              </a:ext>
            </a:extLst>
          </p:cNvPr>
          <p:cNvSpPr/>
          <p:nvPr/>
        </p:nvSpPr>
        <p:spPr>
          <a:xfrm>
            <a:off x="3415698" y="5394489"/>
            <a:ext cx="1003902" cy="68119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157DF5A-576E-4C28-8F58-9D5AE24970B7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D2285A6-9ABD-4BF2-BB6F-84474907BBF8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 : coins arrondis 8">
            <a:extLst>
              <a:ext uri="{FF2B5EF4-FFF2-40B4-BE49-F238E27FC236}">
                <a16:creationId xmlns:a16="http://schemas.microsoft.com/office/drawing/2014/main" id="{6FEA61BA-B97E-47AD-AEAB-D6AFC09F4C2F}"/>
              </a:ext>
            </a:extLst>
          </p:cNvPr>
          <p:cNvSpPr/>
          <p:nvPr/>
        </p:nvSpPr>
        <p:spPr>
          <a:xfrm>
            <a:off x="3292683" y="2429076"/>
            <a:ext cx="85687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8" name="Rectangle : coins arrondis 9">
            <a:extLst>
              <a:ext uri="{FF2B5EF4-FFF2-40B4-BE49-F238E27FC236}">
                <a16:creationId xmlns:a16="http://schemas.microsoft.com/office/drawing/2014/main" id="{87138D83-0C41-48F2-8BC3-F6D815EE0E6C}"/>
              </a:ext>
            </a:extLst>
          </p:cNvPr>
          <p:cNvSpPr/>
          <p:nvPr/>
        </p:nvSpPr>
        <p:spPr>
          <a:xfrm>
            <a:off x="3276476" y="3764962"/>
            <a:ext cx="882724" cy="7057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Rectangle : coins arrondis 10">
            <a:extLst>
              <a:ext uri="{FF2B5EF4-FFF2-40B4-BE49-F238E27FC236}">
                <a16:creationId xmlns:a16="http://schemas.microsoft.com/office/drawing/2014/main" id="{AD2B9E45-F77F-4DF9-836F-089E74D719CF}"/>
              </a:ext>
            </a:extLst>
          </p:cNvPr>
          <p:cNvSpPr/>
          <p:nvPr/>
        </p:nvSpPr>
        <p:spPr>
          <a:xfrm>
            <a:off x="3207343" y="5135467"/>
            <a:ext cx="101068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FF3C769-C426-4D15-A284-264B7F5FDB2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47E21B-2B54-4418-A544-F6F1CA2D290A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15">
            <a:extLst>
              <a:ext uri="{FF2B5EF4-FFF2-40B4-BE49-F238E27FC236}">
                <a16:creationId xmlns:a16="http://schemas.microsoft.com/office/drawing/2014/main" id="{08B47916-5197-41D6-AC71-35B4971C6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16">
            <a:extLst>
              <a:ext uri="{FF2B5EF4-FFF2-40B4-BE49-F238E27FC236}">
                <a16:creationId xmlns:a16="http://schemas.microsoft.com/office/drawing/2014/main" id="{4F0D815A-D794-40CD-822C-1484895115A0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17">
            <a:extLst>
              <a:ext uri="{FF2B5EF4-FFF2-40B4-BE49-F238E27FC236}">
                <a16:creationId xmlns:a16="http://schemas.microsoft.com/office/drawing/2014/main" id="{E58FC12F-2119-4944-8043-B48A8967AA7E}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4005190" y="4317159"/>
            <a:ext cx="335952" cy="10381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988"/>
            <a:ext cx="10515600" cy="1325563"/>
          </a:xfrm>
        </p:spPr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« Une » architecture testable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2417FFA-49A2-4513-AD60-3EF034F85D71}"/>
              </a:ext>
            </a:extLst>
          </p:cNvPr>
          <p:cNvSpPr/>
          <p:nvPr/>
        </p:nvSpPr>
        <p:spPr>
          <a:xfrm flipH="1">
            <a:off x="1873312" y="1237312"/>
            <a:ext cx="9150287" cy="4844307"/>
          </a:xfrm>
          <a:prstGeom prst="cube">
            <a:avLst>
              <a:gd name="adj" fmla="val 623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4" name="Rectangle : coins arrondis 8">
            <a:extLst>
              <a:ext uri="{FF2B5EF4-FFF2-40B4-BE49-F238E27FC236}">
                <a16:creationId xmlns:a16="http://schemas.microsoft.com/office/drawing/2014/main" id="{BECBA160-BF42-43CC-B827-AF9775B70A94}"/>
              </a:ext>
            </a:extLst>
          </p:cNvPr>
          <p:cNvSpPr/>
          <p:nvPr/>
        </p:nvSpPr>
        <p:spPr>
          <a:xfrm>
            <a:off x="3104044" y="2268077"/>
            <a:ext cx="88272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WS </a:t>
            </a:r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Impl</a:t>
            </a:r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5" name="Rectangle : coins arrondis 9">
            <a:extLst>
              <a:ext uri="{FF2B5EF4-FFF2-40B4-BE49-F238E27FC236}">
                <a16:creationId xmlns:a16="http://schemas.microsoft.com/office/drawing/2014/main" id="{251DA8BD-D8AD-4123-80DF-EAA12BB3B5EF}"/>
              </a:ext>
            </a:extLst>
          </p:cNvPr>
          <p:cNvSpPr/>
          <p:nvPr/>
        </p:nvSpPr>
        <p:spPr>
          <a:xfrm>
            <a:off x="3100381" y="3615684"/>
            <a:ext cx="868073" cy="6985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App Layer</a:t>
            </a:r>
          </a:p>
        </p:txBody>
      </p:sp>
      <p:sp>
        <p:nvSpPr>
          <p:cNvPr id="26" name="Rectangle : coins arrondis 10">
            <a:extLst>
              <a:ext uri="{FF2B5EF4-FFF2-40B4-BE49-F238E27FC236}">
                <a16:creationId xmlns:a16="http://schemas.microsoft.com/office/drawing/2014/main" id="{66F02353-8376-4C8E-9A62-0CAA4823CA4F}"/>
              </a:ext>
            </a:extLst>
          </p:cNvPr>
          <p:cNvSpPr/>
          <p:nvPr/>
        </p:nvSpPr>
        <p:spPr>
          <a:xfrm>
            <a:off x="2966444" y="4904886"/>
            <a:ext cx="1115798" cy="687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chemeClr val="tx1"/>
                </a:solidFill>
                <a:latin typeface="Century Schoolbook" panose="02040604050505020304" pitchFamily="18" charset="0"/>
              </a:rPr>
              <a:t>Repositories</a:t>
            </a:r>
          </a:p>
        </p:txBody>
      </p:sp>
      <p:sp>
        <p:nvSpPr>
          <p:cNvPr id="27" name="Rectangle : coins arrondis 11">
            <a:extLst>
              <a:ext uri="{FF2B5EF4-FFF2-40B4-BE49-F238E27FC236}">
                <a16:creationId xmlns:a16="http://schemas.microsoft.com/office/drawing/2014/main" id="{D59153CA-A699-4568-A0F2-852D381987F4}"/>
              </a:ext>
            </a:extLst>
          </p:cNvPr>
          <p:cNvSpPr/>
          <p:nvPr/>
        </p:nvSpPr>
        <p:spPr>
          <a:xfrm>
            <a:off x="5122067" y="3764962"/>
            <a:ext cx="1132987" cy="69855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Aggregate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Root</a:t>
            </a:r>
          </a:p>
        </p:txBody>
      </p:sp>
      <p:sp>
        <p:nvSpPr>
          <p:cNvPr id="28" name="Rectangle : coins arrondis 12">
            <a:extLst>
              <a:ext uri="{FF2B5EF4-FFF2-40B4-BE49-F238E27FC236}">
                <a16:creationId xmlns:a16="http://schemas.microsoft.com/office/drawing/2014/main" id="{77F81909-28E2-4FEC-834B-1B4100A42191}"/>
              </a:ext>
            </a:extLst>
          </p:cNvPr>
          <p:cNvSpPr/>
          <p:nvPr/>
        </p:nvSpPr>
        <p:spPr>
          <a:xfrm>
            <a:off x="6969629" y="2992363"/>
            <a:ext cx="924691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29" name="Rectangle : coins arrondis 13">
            <a:extLst>
              <a:ext uri="{FF2B5EF4-FFF2-40B4-BE49-F238E27FC236}">
                <a16:creationId xmlns:a16="http://schemas.microsoft.com/office/drawing/2014/main" id="{B593EBB3-5AE9-482A-951B-C07302CA6144}"/>
              </a:ext>
            </a:extLst>
          </p:cNvPr>
          <p:cNvSpPr/>
          <p:nvPr/>
        </p:nvSpPr>
        <p:spPr>
          <a:xfrm>
            <a:off x="6969986" y="4284040"/>
            <a:ext cx="924334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30" name="Rectangle : coins arrondis 14">
            <a:extLst>
              <a:ext uri="{FF2B5EF4-FFF2-40B4-BE49-F238E27FC236}">
                <a16:creationId xmlns:a16="http://schemas.microsoft.com/office/drawing/2014/main" id="{511912DF-695A-4767-A6F6-456881B78618}"/>
              </a:ext>
            </a:extLst>
          </p:cNvPr>
          <p:cNvSpPr/>
          <p:nvPr/>
        </p:nvSpPr>
        <p:spPr>
          <a:xfrm>
            <a:off x="8964426" y="2953608"/>
            <a:ext cx="888378" cy="736391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Utility</a:t>
            </a:r>
          </a:p>
        </p:txBody>
      </p:sp>
      <p:cxnSp>
        <p:nvCxnSpPr>
          <p:cNvPr id="31" name="Connecteur droit avec flèche 15">
            <a:extLst>
              <a:ext uri="{FF2B5EF4-FFF2-40B4-BE49-F238E27FC236}">
                <a16:creationId xmlns:a16="http://schemas.microsoft.com/office/drawing/2014/main" id="{4D699E2C-38F5-4BEA-85C4-BD3BAF8272A6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16">
            <a:extLst>
              <a:ext uri="{FF2B5EF4-FFF2-40B4-BE49-F238E27FC236}">
                <a16:creationId xmlns:a16="http://schemas.microsoft.com/office/drawing/2014/main" id="{73C8EC79-B666-4A0F-8081-C800768075B7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17">
            <a:extLst>
              <a:ext uri="{FF2B5EF4-FFF2-40B4-BE49-F238E27FC236}">
                <a16:creationId xmlns:a16="http://schemas.microsoft.com/office/drawing/2014/main" id="{13FCDE92-13FC-45D8-A1DA-165FEB113790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18">
            <a:extLst>
              <a:ext uri="{FF2B5EF4-FFF2-40B4-BE49-F238E27FC236}">
                <a16:creationId xmlns:a16="http://schemas.microsoft.com/office/drawing/2014/main" id="{704D0B11-6835-4BF7-92F5-5C16FDCC0A2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19">
            <a:extLst>
              <a:ext uri="{FF2B5EF4-FFF2-40B4-BE49-F238E27FC236}">
                <a16:creationId xmlns:a16="http://schemas.microsoft.com/office/drawing/2014/main" id="{D8F22933-929B-4F13-92F4-248C04D187A8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20">
            <a:extLst>
              <a:ext uri="{FF2B5EF4-FFF2-40B4-BE49-F238E27FC236}">
                <a16:creationId xmlns:a16="http://schemas.microsoft.com/office/drawing/2014/main" id="{014A012B-0E3D-4D69-94D9-8948E6108B0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hylactère : pensées 45">
            <a:extLst>
              <a:ext uri="{FF2B5EF4-FFF2-40B4-BE49-F238E27FC236}">
                <a16:creationId xmlns:a16="http://schemas.microsoft.com/office/drawing/2014/main" id="{8221F671-3E6E-49B8-A8A8-C5540AE59BCB}"/>
              </a:ext>
            </a:extLst>
          </p:cNvPr>
          <p:cNvSpPr/>
          <p:nvPr/>
        </p:nvSpPr>
        <p:spPr>
          <a:xfrm>
            <a:off x="4683386" y="2621436"/>
            <a:ext cx="4161161" cy="2911157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655F74-043C-44D5-A62F-AA259D9D4E7C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25D8D4-BAEC-4482-9DEA-8D1F1C61741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422E02-F0BE-40F6-81D0-8B0CDECDDDA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544580-8693-457D-8D65-186FE38C4E57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5C3280-AB42-49A1-BB93-6F7C92C9251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9F7589-795C-48D4-A216-914F2CBC153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BAEEB5-E870-40BA-97CF-988F0466DE5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7894320" y="3321804"/>
            <a:ext cx="1070106" cy="131105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>
            <a:extLst>
              <a:ext uri="{FF2B5EF4-FFF2-40B4-BE49-F238E27FC236}">
                <a16:creationId xmlns:a16="http://schemas.microsoft.com/office/drawing/2014/main" id="{5479A8D0-19E0-480C-92CA-B2ED979A9A57}"/>
              </a:ext>
            </a:extLst>
          </p:cNvPr>
          <p:cNvSpPr txBox="1"/>
          <p:nvPr/>
        </p:nvSpPr>
        <p:spPr>
          <a:xfrm>
            <a:off x="5557354" y="4753482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latin typeface="Century Schoolbook" panose="02040604050505020304" pitchFamily="18" charset="0"/>
              </a:rPr>
              <a:t> Model</a:t>
            </a:r>
            <a:endParaRPr lang="en-US" sz="1400" dirty="0">
              <a:latin typeface="Century Schoolbook" panose="02040604050505020304" pitchFamily="18" charset="0"/>
            </a:endParaRPr>
          </a:p>
        </p:txBody>
      </p:sp>
      <p:sp>
        <p:nvSpPr>
          <p:cNvPr id="65" name="Slide Number Placeholder 3">
            <a:extLst>
              <a:ext uri="{FF2B5EF4-FFF2-40B4-BE49-F238E27FC236}">
                <a16:creationId xmlns:a16="http://schemas.microsoft.com/office/drawing/2014/main" id="{49504580-B19B-47B6-B9C6-D99B033F98C7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98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40B571C-66EE-4017-A31C-4412AB751FF3}"/>
              </a:ext>
            </a:extLst>
          </p:cNvPr>
          <p:cNvCxnSpPr>
            <a:cxnSpLocks/>
            <a:stCxn id="57" idx="3"/>
            <a:endCxn id="27" idx="1"/>
          </p:cNvCxnSpPr>
          <p:nvPr/>
        </p:nvCxnSpPr>
        <p:spPr>
          <a:xfrm flipV="1">
            <a:off x="4341142" y="4114240"/>
            <a:ext cx="780925" cy="2029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DB0194-202F-46B0-A9D0-EBF4D1141C10}"/>
              </a:ext>
            </a:extLst>
          </p:cNvPr>
          <p:cNvCxnSpPr>
            <a:cxnSpLocks/>
            <a:stCxn id="48" idx="3"/>
            <a:endCxn id="27" idx="1"/>
          </p:cNvCxnSpPr>
          <p:nvPr/>
        </p:nvCxnSpPr>
        <p:spPr>
          <a:xfrm flipV="1">
            <a:off x="4159200" y="4114240"/>
            <a:ext cx="962867" cy="35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15">
            <a:extLst>
              <a:ext uri="{FF2B5EF4-FFF2-40B4-BE49-F238E27FC236}">
                <a16:creationId xmlns:a16="http://schemas.microsoft.com/office/drawing/2014/main" id="{CDD8282D-63B1-450F-9E37-A97377A5BAD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16">
            <a:extLst>
              <a:ext uri="{FF2B5EF4-FFF2-40B4-BE49-F238E27FC236}">
                <a16:creationId xmlns:a16="http://schemas.microsoft.com/office/drawing/2014/main" id="{99F90BEA-E0FF-41DA-A231-10BAF256DFD9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 : coins arrondis 8">
            <a:extLst>
              <a:ext uri="{FF2B5EF4-FFF2-40B4-BE49-F238E27FC236}">
                <a16:creationId xmlns:a16="http://schemas.microsoft.com/office/drawing/2014/main" id="{130BB755-9EBF-4F34-83FA-C0D444241DC0}"/>
              </a:ext>
            </a:extLst>
          </p:cNvPr>
          <p:cNvSpPr/>
          <p:nvPr/>
        </p:nvSpPr>
        <p:spPr>
          <a:xfrm>
            <a:off x="3483726" y="2677095"/>
            <a:ext cx="864754" cy="685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7" name="Rectangle : coins arrondis 9">
            <a:extLst>
              <a:ext uri="{FF2B5EF4-FFF2-40B4-BE49-F238E27FC236}">
                <a16:creationId xmlns:a16="http://schemas.microsoft.com/office/drawing/2014/main" id="{D6BC6E4C-8FC7-4FAE-8184-D185D99BDC2E}"/>
              </a:ext>
            </a:extLst>
          </p:cNvPr>
          <p:cNvSpPr/>
          <p:nvPr/>
        </p:nvSpPr>
        <p:spPr>
          <a:xfrm>
            <a:off x="3481438" y="3977500"/>
            <a:ext cx="859704" cy="67931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8" name="Rectangle : coins arrondis 10">
            <a:extLst>
              <a:ext uri="{FF2B5EF4-FFF2-40B4-BE49-F238E27FC236}">
                <a16:creationId xmlns:a16="http://schemas.microsoft.com/office/drawing/2014/main" id="{B734CC79-7A67-4055-9725-8DEF10B3FC24}"/>
              </a:ext>
            </a:extLst>
          </p:cNvPr>
          <p:cNvSpPr/>
          <p:nvPr/>
        </p:nvSpPr>
        <p:spPr>
          <a:xfrm>
            <a:off x="3415698" y="5394489"/>
            <a:ext cx="1003902" cy="68119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157DF5A-576E-4C28-8F58-9D5AE24970B7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D2285A6-9ABD-4BF2-BB6F-84474907BBF8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 : coins arrondis 8">
            <a:extLst>
              <a:ext uri="{FF2B5EF4-FFF2-40B4-BE49-F238E27FC236}">
                <a16:creationId xmlns:a16="http://schemas.microsoft.com/office/drawing/2014/main" id="{6FEA61BA-B97E-47AD-AEAB-D6AFC09F4C2F}"/>
              </a:ext>
            </a:extLst>
          </p:cNvPr>
          <p:cNvSpPr/>
          <p:nvPr/>
        </p:nvSpPr>
        <p:spPr>
          <a:xfrm>
            <a:off x="3292683" y="2429076"/>
            <a:ext cx="85687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8" name="Rectangle : coins arrondis 9">
            <a:extLst>
              <a:ext uri="{FF2B5EF4-FFF2-40B4-BE49-F238E27FC236}">
                <a16:creationId xmlns:a16="http://schemas.microsoft.com/office/drawing/2014/main" id="{87138D83-0C41-48F2-8BC3-F6D815EE0E6C}"/>
              </a:ext>
            </a:extLst>
          </p:cNvPr>
          <p:cNvSpPr/>
          <p:nvPr/>
        </p:nvSpPr>
        <p:spPr>
          <a:xfrm>
            <a:off x="3276476" y="3764962"/>
            <a:ext cx="882724" cy="7057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Rectangle : coins arrondis 10">
            <a:extLst>
              <a:ext uri="{FF2B5EF4-FFF2-40B4-BE49-F238E27FC236}">
                <a16:creationId xmlns:a16="http://schemas.microsoft.com/office/drawing/2014/main" id="{AD2B9E45-F77F-4DF9-836F-089E74D719CF}"/>
              </a:ext>
            </a:extLst>
          </p:cNvPr>
          <p:cNvSpPr/>
          <p:nvPr/>
        </p:nvSpPr>
        <p:spPr>
          <a:xfrm>
            <a:off x="3207343" y="5135467"/>
            <a:ext cx="101068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FF3C769-C426-4D15-A284-264B7F5FDB2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47E21B-2B54-4418-A544-F6F1CA2D290A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15">
            <a:extLst>
              <a:ext uri="{FF2B5EF4-FFF2-40B4-BE49-F238E27FC236}">
                <a16:creationId xmlns:a16="http://schemas.microsoft.com/office/drawing/2014/main" id="{08B47916-5197-41D6-AC71-35B4971C6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16">
            <a:extLst>
              <a:ext uri="{FF2B5EF4-FFF2-40B4-BE49-F238E27FC236}">
                <a16:creationId xmlns:a16="http://schemas.microsoft.com/office/drawing/2014/main" id="{4F0D815A-D794-40CD-822C-1484895115A0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17">
            <a:extLst>
              <a:ext uri="{FF2B5EF4-FFF2-40B4-BE49-F238E27FC236}">
                <a16:creationId xmlns:a16="http://schemas.microsoft.com/office/drawing/2014/main" id="{E58FC12F-2119-4944-8043-B48A8967AA7E}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4005190" y="4317159"/>
            <a:ext cx="335952" cy="10381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19" y="10943"/>
            <a:ext cx="10515600" cy="1325563"/>
          </a:xfrm>
        </p:spPr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Tests d’intégration « boite blanche »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2417FFA-49A2-4513-AD60-3EF034F85D71}"/>
              </a:ext>
            </a:extLst>
          </p:cNvPr>
          <p:cNvSpPr/>
          <p:nvPr/>
        </p:nvSpPr>
        <p:spPr>
          <a:xfrm flipH="1">
            <a:off x="1873312" y="1237312"/>
            <a:ext cx="9150287" cy="4844307"/>
          </a:xfrm>
          <a:prstGeom prst="cube">
            <a:avLst>
              <a:gd name="adj" fmla="val 623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4" name="Rectangle : coins arrondis 8">
            <a:extLst>
              <a:ext uri="{FF2B5EF4-FFF2-40B4-BE49-F238E27FC236}">
                <a16:creationId xmlns:a16="http://schemas.microsoft.com/office/drawing/2014/main" id="{BECBA160-BF42-43CC-B827-AF9775B70A94}"/>
              </a:ext>
            </a:extLst>
          </p:cNvPr>
          <p:cNvSpPr/>
          <p:nvPr/>
        </p:nvSpPr>
        <p:spPr>
          <a:xfrm>
            <a:off x="3104044" y="2268077"/>
            <a:ext cx="88272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WS </a:t>
            </a:r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Impl</a:t>
            </a:r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5" name="Rectangle : coins arrondis 9">
            <a:extLst>
              <a:ext uri="{FF2B5EF4-FFF2-40B4-BE49-F238E27FC236}">
                <a16:creationId xmlns:a16="http://schemas.microsoft.com/office/drawing/2014/main" id="{251DA8BD-D8AD-4123-80DF-EAA12BB3B5EF}"/>
              </a:ext>
            </a:extLst>
          </p:cNvPr>
          <p:cNvSpPr/>
          <p:nvPr/>
        </p:nvSpPr>
        <p:spPr>
          <a:xfrm>
            <a:off x="3100381" y="3615684"/>
            <a:ext cx="868073" cy="6985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App Layer</a:t>
            </a:r>
          </a:p>
        </p:txBody>
      </p:sp>
      <p:sp>
        <p:nvSpPr>
          <p:cNvPr id="26" name="Rectangle : coins arrondis 10">
            <a:extLst>
              <a:ext uri="{FF2B5EF4-FFF2-40B4-BE49-F238E27FC236}">
                <a16:creationId xmlns:a16="http://schemas.microsoft.com/office/drawing/2014/main" id="{66F02353-8376-4C8E-9A62-0CAA4823CA4F}"/>
              </a:ext>
            </a:extLst>
          </p:cNvPr>
          <p:cNvSpPr/>
          <p:nvPr/>
        </p:nvSpPr>
        <p:spPr>
          <a:xfrm>
            <a:off x="2966444" y="4904886"/>
            <a:ext cx="1115798" cy="687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chemeClr val="tx1"/>
                </a:solidFill>
                <a:latin typeface="Century Schoolbook" panose="02040604050505020304" pitchFamily="18" charset="0"/>
              </a:rPr>
              <a:t>Repositories</a:t>
            </a:r>
          </a:p>
        </p:txBody>
      </p:sp>
      <p:sp>
        <p:nvSpPr>
          <p:cNvPr id="27" name="Rectangle : coins arrondis 11">
            <a:extLst>
              <a:ext uri="{FF2B5EF4-FFF2-40B4-BE49-F238E27FC236}">
                <a16:creationId xmlns:a16="http://schemas.microsoft.com/office/drawing/2014/main" id="{D59153CA-A699-4568-A0F2-852D381987F4}"/>
              </a:ext>
            </a:extLst>
          </p:cNvPr>
          <p:cNvSpPr/>
          <p:nvPr/>
        </p:nvSpPr>
        <p:spPr>
          <a:xfrm>
            <a:off x="5122067" y="3764962"/>
            <a:ext cx="1132987" cy="69855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Aggregate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Root</a:t>
            </a:r>
          </a:p>
        </p:txBody>
      </p:sp>
      <p:sp>
        <p:nvSpPr>
          <p:cNvPr id="28" name="Rectangle : coins arrondis 12">
            <a:extLst>
              <a:ext uri="{FF2B5EF4-FFF2-40B4-BE49-F238E27FC236}">
                <a16:creationId xmlns:a16="http://schemas.microsoft.com/office/drawing/2014/main" id="{77F81909-28E2-4FEC-834B-1B4100A42191}"/>
              </a:ext>
            </a:extLst>
          </p:cNvPr>
          <p:cNvSpPr/>
          <p:nvPr/>
        </p:nvSpPr>
        <p:spPr>
          <a:xfrm>
            <a:off x="6969629" y="2992363"/>
            <a:ext cx="924691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29" name="Rectangle : coins arrondis 13">
            <a:extLst>
              <a:ext uri="{FF2B5EF4-FFF2-40B4-BE49-F238E27FC236}">
                <a16:creationId xmlns:a16="http://schemas.microsoft.com/office/drawing/2014/main" id="{B593EBB3-5AE9-482A-951B-C07302CA6144}"/>
              </a:ext>
            </a:extLst>
          </p:cNvPr>
          <p:cNvSpPr/>
          <p:nvPr/>
        </p:nvSpPr>
        <p:spPr>
          <a:xfrm>
            <a:off x="6969986" y="4284040"/>
            <a:ext cx="924334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30" name="Rectangle : coins arrondis 14">
            <a:extLst>
              <a:ext uri="{FF2B5EF4-FFF2-40B4-BE49-F238E27FC236}">
                <a16:creationId xmlns:a16="http://schemas.microsoft.com/office/drawing/2014/main" id="{511912DF-695A-4767-A6F6-456881B78618}"/>
              </a:ext>
            </a:extLst>
          </p:cNvPr>
          <p:cNvSpPr/>
          <p:nvPr/>
        </p:nvSpPr>
        <p:spPr>
          <a:xfrm>
            <a:off x="8964426" y="2953608"/>
            <a:ext cx="888378" cy="736391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Utility</a:t>
            </a:r>
          </a:p>
        </p:txBody>
      </p:sp>
      <p:cxnSp>
        <p:nvCxnSpPr>
          <p:cNvPr id="31" name="Connecteur droit avec flèche 15">
            <a:extLst>
              <a:ext uri="{FF2B5EF4-FFF2-40B4-BE49-F238E27FC236}">
                <a16:creationId xmlns:a16="http://schemas.microsoft.com/office/drawing/2014/main" id="{4D699E2C-38F5-4BEA-85C4-BD3BAF8272A6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16">
            <a:extLst>
              <a:ext uri="{FF2B5EF4-FFF2-40B4-BE49-F238E27FC236}">
                <a16:creationId xmlns:a16="http://schemas.microsoft.com/office/drawing/2014/main" id="{73C8EC79-B666-4A0F-8081-C800768075B7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17">
            <a:extLst>
              <a:ext uri="{FF2B5EF4-FFF2-40B4-BE49-F238E27FC236}">
                <a16:creationId xmlns:a16="http://schemas.microsoft.com/office/drawing/2014/main" id="{13FCDE92-13FC-45D8-A1DA-165FEB113790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18">
            <a:extLst>
              <a:ext uri="{FF2B5EF4-FFF2-40B4-BE49-F238E27FC236}">
                <a16:creationId xmlns:a16="http://schemas.microsoft.com/office/drawing/2014/main" id="{704D0B11-6835-4BF7-92F5-5C16FDCC0A2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19">
            <a:extLst>
              <a:ext uri="{FF2B5EF4-FFF2-40B4-BE49-F238E27FC236}">
                <a16:creationId xmlns:a16="http://schemas.microsoft.com/office/drawing/2014/main" id="{D8F22933-929B-4F13-92F4-248C04D187A8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20">
            <a:extLst>
              <a:ext uri="{FF2B5EF4-FFF2-40B4-BE49-F238E27FC236}">
                <a16:creationId xmlns:a16="http://schemas.microsoft.com/office/drawing/2014/main" id="{014A012B-0E3D-4D69-94D9-8948E6108B0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hylactère : pensées 45">
            <a:extLst>
              <a:ext uri="{FF2B5EF4-FFF2-40B4-BE49-F238E27FC236}">
                <a16:creationId xmlns:a16="http://schemas.microsoft.com/office/drawing/2014/main" id="{8221F671-3E6E-49B8-A8A8-C5540AE59BCB}"/>
              </a:ext>
            </a:extLst>
          </p:cNvPr>
          <p:cNvSpPr/>
          <p:nvPr/>
        </p:nvSpPr>
        <p:spPr>
          <a:xfrm>
            <a:off x="4683386" y="2621436"/>
            <a:ext cx="4161161" cy="2911157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655F74-043C-44D5-A62F-AA259D9D4E7C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25D8D4-BAEC-4482-9DEA-8D1F1C61741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422E02-F0BE-40F6-81D0-8B0CDECDDDA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544580-8693-457D-8D65-186FE38C4E57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5C3280-AB42-49A1-BB93-6F7C92C9251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9F7589-795C-48D4-A216-914F2CBC153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BAEEB5-E870-40BA-97CF-988F0466DE5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7894320" y="3321804"/>
            <a:ext cx="1070106" cy="131105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>
            <a:extLst>
              <a:ext uri="{FF2B5EF4-FFF2-40B4-BE49-F238E27FC236}">
                <a16:creationId xmlns:a16="http://schemas.microsoft.com/office/drawing/2014/main" id="{5479A8D0-19E0-480C-92CA-B2ED979A9A57}"/>
              </a:ext>
            </a:extLst>
          </p:cNvPr>
          <p:cNvSpPr txBox="1"/>
          <p:nvPr/>
        </p:nvSpPr>
        <p:spPr>
          <a:xfrm>
            <a:off x="5557354" y="4753482"/>
            <a:ext cx="133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latin typeface="Century Schoolbook" panose="02040604050505020304" pitchFamily="18" charset="0"/>
              </a:rPr>
              <a:t> Model</a:t>
            </a:r>
            <a:endParaRPr lang="en-US" sz="1400" dirty="0">
              <a:latin typeface="Century Schoolbook" panose="02040604050505020304" pitchFamily="18" charset="0"/>
            </a:endParaRPr>
          </a:p>
        </p:txBody>
      </p:sp>
      <p:sp>
        <p:nvSpPr>
          <p:cNvPr id="46" name="Rectangle : coins arrondis 8">
            <a:extLst>
              <a:ext uri="{FF2B5EF4-FFF2-40B4-BE49-F238E27FC236}">
                <a16:creationId xmlns:a16="http://schemas.microsoft.com/office/drawing/2014/main" id="{53F503F2-051E-4152-8D31-B8DF821B74DF}"/>
              </a:ext>
            </a:extLst>
          </p:cNvPr>
          <p:cNvSpPr/>
          <p:nvPr/>
        </p:nvSpPr>
        <p:spPr>
          <a:xfrm>
            <a:off x="271769" y="3536598"/>
            <a:ext cx="1217902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Narrow </a:t>
            </a:r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Integration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Test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0ACA4737-CF3F-4BFC-838A-6C8AEF8D2F00}"/>
              </a:ext>
            </a:extLst>
          </p:cNvPr>
          <p:cNvCxnSpPr>
            <a:cxnSpLocks/>
            <a:stCxn id="46" idx="0"/>
            <a:endCxn id="25" idx="0"/>
          </p:cNvCxnSpPr>
          <p:nvPr/>
        </p:nvCxnSpPr>
        <p:spPr>
          <a:xfrm rot="16200000" flipH="1">
            <a:off x="2168026" y="2249292"/>
            <a:ext cx="79086" cy="2653698"/>
          </a:xfrm>
          <a:prstGeom prst="curvedConnector3">
            <a:avLst>
              <a:gd name="adj1" fmla="val -289052"/>
            </a:avLst>
          </a:prstGeom>
          <a:ln w="19050">
            <a:solidFill>
              <a:srgbClr val="00B050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5ACC809B-2685-4795-A2D7-029D0CDB0435}"/>
              </a:ext>
            </a:extLst>
          </p:cNvPr>
          <p:cNvCxnSpPr>
            <a:cxnSpLocks/>
            <a:stCxn id="46" idx="2"/>
            <a:endCxn id="26" idx="0"/>
          </p:cNvCxnSpPr>
          <p:nvPr/>
        </p:nvCxnSpPr>
        <p:spPr>
          <a:xfrm rot="16200000" flipH="1">
            <a:off x="1871747" y="3252289"/>
            <a:ext cx="661569" cy="26436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F7BD63-6D15-4BC3-9DC0-0511DA327FE4}"/>
              </a:ext>
            </a:extLst>
          </p:cNvPr>
          <p:cNvSpPr txBox="1"/>
          <p:nvPr/>
        </p:nvSpPr>
        <p:spPr>
          <a:xfrm>
            <a:off x="1396413" y="2974796"/>
            <a:ext cx="88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API Call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494F8EC-2C99-42CF-A225-C77EAC19F21C}"/>
              </a:ext>
            </a:extLst>
          </p:cNvPr>
          <p:cNvSpPr txBox="1"/>
          <p:nvPr/>
        </p:nvSpPr>
        <p:spPr>
          <a:xfrm>
            <a:off x="1236393" y="4689296"/>
            <a:ext cx="106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API Mock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1ED7A7B-520D-4D38-AD58-73C97D6EDEAD}"/>
              </a:ext>
            </a:extLst>
          </p:cNvPr>
          <p:cNvSpPr/>
          <p:nvPr/>
        </p:nvSpPr>
        <p:spPr>
          <a:xfrm>
            <a:off x="2872740" y="2232660"/>
            <a:ext cx="7749268" cy="3596640"/>
          </a:xfrm>
          <a:custGeom>
            <a:avLst/>
            <a:gdLst>
              <a:gd name="connsiteX0" fmla="*/ 0 w 7749268"/>
              <a:gd name="connsiteY0" fmla="*/ 1699260 h 3596640"/>
              <a:gd name="connsiteX1" fmla="*/ 22860 w 7749268"/>
              <a:gd name="connsiteY1" fmla="*/ 1615440 h 3596640"/>
              <a:gd name="connsiteX2" fmla="*/ 38100 w 7749268"/>
              <a:gd name="connsiteY2" fmla="*/ 1592580 h 3596640"/>
              <a:gd name="connsiteX3" fmla="*/ 45720 w 7749268"/>
              <a:gd name="connsiteY3" fmla="*/ 1562100 h 3596640"/>
              <a:gd name="connsiteX4" fmla="*/ 99060 w 7749268"/>
              <a:gd name="connsiteY4" fmla="*/ 1485900 h 3596640"/>
              <a:gd name="connsiteX5" fmla="*/ 114300 w 7749268"/>
              <a:gd name="connsiteY5" fmla="*/ 1455420 h 3596640"/>
              <a:gd name="connsiteX6" fmla="*/ 129540 w 7749268"/>
              <a:gd name="connsiteY6" fmla="*/ 1432560 h 3596640"/>
              <a:gd name="connsiteX7" fmla="*/ 198120 w 7749268"/>
              <a:gd name="connsiteY7" fmla="*/ 1341120 h 3596640"/>
              <a:gd name="connsiteX8" fmla="*/ 213360 w 7749268"/>
              <a:gd name="connsiteY8" fmla="*/ 1318260 h 3596640"/>
              <a:gd name="connsiteX9" fmla="*/ 327660 w 7749268"/>
              <a:gd name="connsiteY9" fmla="*/ 1295400 h 3596640"/>
              <a:gd name="connsiteX10" fmla="*/ 350520 w 7749268"/>
              <a:gd name="connsiteY10" fmla="*/ 1287780 h 3596640"/>
              <a:gd name="connsiteX11" fmla="*/ 373380 w 7749268"/>
              <a:gd name="connsiteY11" fmla="*/ 1272540 h 3596640"/>
              <a:gd name="connsiteX12" fmla="*/ 403860 w 7749268"/>
              <a:gd name="connsiteY12" fmla="*/ 1264920 h 3596640"/>
              <a:gd name="connsiteX13" fmla="*/ 426720 w 7749268"/>
              <a:gd name="connsiteY13" fmla="*/ 1257300 h 3596640"/>
              <a:gd name="connsiteX14" fmla="*/ 457200 w 7749268"/>
              <a:gd name="connsiteY14" fmla="*/ 1249680 h 3596640"/>
              <a:gd name="connsiteX15" fmla="*/ 563880 w 7749268"/>
              <a:gd name="connsiteY15" fmla="*/ 1219200 h 3596640"/>
              <a:gd name="connsiteX16" fmla="*/ 609600 w 7749268"/>
              <a:gd name="connsiteY16" fmla="*/ 1211580 h 3596640"/>
              <a:gd name="connsiteX17" fmla="*/ 632460 w 7749268"/>
              <a:gd name="connsiteY17" fmla="*/ 1203960 h 3596640"/>
              <a:gd name="connsiteX18" fmla="*/ 678180 w 7749268"/>
              <a:gd name="connsiteY18" fmla="*/ 1196340 h 3596640"/>
              <a:gd name="connsiteX19" fmla="*/ 853440 w 7749268"/>
              <a:gd name="connsiteY19" fmla="*/ 1211580 h 3596640"/>
              <a:gd name="connsiteX20" fmla="*/ 937260 w 7749268"/>
              <a:gd name="connsiteY20" fmla="*/ 1226820 h 3596640"/>
              <a:gd name="connsiteX21" fmla="*/ 982980 w 7749268"/>
              <a:gd name="connsiteY21" fmla="*/ 1234440 h 3596640"/>
              <a:gd name="connsiteX22" fmla="*/ 1386840 w 7749268"/>
              <a:gd name="connsiteY22" fmla="*/ 1242060 h 3596640"/>
              <a:gd name="connsiteX23" fmla="*/ 1844040 w 7749268"/>
              <a:gd name="connsiteY23" fmla="*/ 1234440 h 3596640"/>
              <a:gd name="connsiteX24" fmla="*/ 1958340 w 7749268"/>
              <a:gd name="connsiteY24" fmla="*/ 1219200 h 3596640"/>
              <a:gd name="connsiteX25" fmla="*/ 2019300 w 7749268"/>
              <a:gd name="connsiteY25" fmla="*/ 1181100 h 3596640"/>
              <a:gd name="connsiteX26" fmla="*/ 2087880 w 7749268"/>
              <a:gd name="connsiteY26" fmla="*/ 1135380 h 3596640"/>
              <a:gd name="connsiteX27" fmla="*/ 2110740 w 7749268"/>
              <a:gd name="connsiteY27" fmla="*/ 1120140 h 3596640"/>
              <a:gd name="connsiteX28" fmla="*/ 2133600 w 7749268"/>
              <a:gd name="connsiteY28" fmla="*/ 1089660 h 3596640"/>
              <a:gd name="connsiteX29" fmla="*/ 2247900 w 7749268"/>
              <a:gd name="connsiteY29" fmla="*/ 1013460 h 3596640"/>
              <a:gd name="connsiteX30" fmla="*/ 2293620 w 7749268"/>
              <a:gd name="connsiteY30" fmla="*/ 975360 h 3596640"/>
              <a:gd name="connsiteX31" fmla="*/ 2362200 w 7749268"/>
              <a:gd name="connsiteY31" fmla="*/ 922020 h 3596640"/>
              <a:gd name="connsiteX32" fmla="*/ 2385060 w 7749268"/>
              <a:gd name="connsiteY32" fmla="*/ 906780 h 3596640"/>
              <a:gd name="connsiteX33" fmla="*/ 2415540 w 7749268"/>
              <a:gd name="connsiteY33" fmla="*/ 883920 h 3596640"/>
              <a:gd name="connsiteX34" fmla="*/ 2446020 w 7749268"/>
              <a:gd name="connsiteY34" fmla="*/ 868680 h 3596640"/>
              <a:gd name="connsiteX35" fmla="*/ 2476500 w 7749268"/>
              <a:gd name="connsiteY35" fmla="*/ 845820 h 3596640"/>
              <a:gd name="connsiteX36" fmla="*/ 2514600 w 7749268"/>
              <a:gd name="connsiteY36" fmla="*/ 822960 h 3596640"/>
              <a:gd name="connsiteX37" fmla="*/ 2545080 w 7749268"/>
              <a:gd name="connsiteY37" fmla="*/ 800100 h 3596640"/>
              <a:gd name="connsiteX38" fmla="*/ 2583180 w 7749268"/>
              <a:gd name="connsiteY38" fmla="*/ 777240 h 3596640"/>
              <a:gd name="connsiteX39" fmla="*/ 2606040 w 7749268"/>
              <a:gd name="connsiteY39" fmla="*/ 754380 h 3596640"/>
              <a:gd name="connsiteX40" fmla="*/ 2636520 w 7749268"/>
              <a:gd name="connsiteY40" fmla="*/ 739140 h 3596640"/>
              <a:gd name="connsiteX41" fmla="*/ 2659380 w 7749268"/>
              <a:gd name="connsiteY41" fmla="*/ 723900 h 3596640"/>
              <a:gd name="connsiteX42" fmla="*/ 2689860 w 7749268"/>
              <a:gd name="connsiteY42" fmla="*/ 708660 h 3596640"/>
              <a:gd name="connsiteX43" fmla="*/ 2727960 w 7749268"/>
              <a:gd name="connsiteY43" fmla="*/ 670560 h 3596640"/>
              <a:gd name="connsiteX44" fmla="*/ 2788920 w 7749268"/>
              <a:gd name="connsiteY44" fmla="*/ 640080 h 3596640"/>
              <a:gd name="connsiteX45" fmla="*/ 2834640 w 7749268"/>
              <a:gd name="connsiteY45" fmla="*/ 609600 h 3596640"/>
              <a:gd name="connsiteX46" fmla="*/ 2910840 w 7749268"/>
              <a:gd name="connsiteY46" fmla="*/ 571500 h 3596640"/>
              <a:gd name="connsiteX47" fmla="*/ 2933700 w 7749268"/>
              <a:gd name="connsiteY47" fmla="*/ 548640 h 3596640"/>
              <a:gd name="connsiteX48" fmla="*/ 2994660 w 7749268"/>
              <a:gd name="connsiteY48" fmla="*/ 533400 h 3596640"/>
              <a:gd name="connsiteX49" fmla="*/ 3093720 w 7749268"/>
              <a:gd name="connsiteY49" fmla="*/ 487680 h 3596640"/>
              <a:gd name="connsiteX50" fmla="*/ 3124200 w 7749268"/>
              <a:gd name="connsiteY50" fmla="*/ 480060 h 3596640"/>
              <a:gd name="connsiteX51" fmla="*/ 3169920 w 7749268"/>
              <a:gd name="connsiteY51" fmla="*/ 464820 h 3596640"/>
              <a:gd name="connsiteX52" fmla="*/ 3230880 w 7749268"/>
              <a:gd name="connsiteY52" fmla="*/ 449580 h 3596640"/>
              <a:gd name="connsiteX53" fmla="*/ 3253740 w 7749268"/>
              <a:gd name="connsiteY53" fmla="*/ 434340 h 3596640"/>
              <a:gd name="connsiteX54" fmla="*/ 3284220 w 7749268"/>
              <a:gd name="connsiteY54" fmla="*/ 426720 h 3596640"/>
              <a:gd name="connsiteX55" fmla="*/ 3329940 w 7749268"/>
              <a:gd name="connsiteY55" fmla="*/ 411480 h 3596640"/>
              <a:gd name="connsiteX56" fmla="*/ 3451860 w 7749268"/>
              <a:gd name="connsiteY56" fmla="*/ 373380 h 3596640"/>
              <a:gd name="connsiteX57" fmla="*/ 3520440 w 7749268"/>
              <a:gd name="connsiteY57" fmla="*/ 358140 h 3596640"/>
              <a:gd name="connsiteX58" fmla="*/ 3581400 w 7749268"/>
              <a:gd name="connsiteY58" fmla="*/ 342900 h 3596640"/>
              <a:gd name="connsiteX59" fmla="*/ 3619500 w 7749268"/>
              <a:gd name="connsiteY59" fmla="*/ 327660 h 3596640"/>
              <a:gd name="connsiteX60" fmla="*/ 3703320 w 7749268"/>
              <a:gd name="connsiteY60" fmla="*/ 304800 h 3596640"/>
              <a:gd name="connsiteX61" fmla="*/ 3825240 w 7749268"/>
              <a:gd name="connsiteY61" fmla="*/ 266700 h 3596640"/>
              <a:gd name="connsiteX62" fmla="*/ 3863340 w 7749268"/>
              <a:gd name="connsiteY62" fmla="*/ 259080 h 3596640"/>
              <a:gd name="connsiteX63" fmla="*/ 3947160 w 7749268"/>
              <a:gd name="connsiteY63" fmla="*/ 228600 h 3596640"/>
              <a:gd name="connsiteX64" fmla="*/ 3985260 w 7749268"/>
              <a:gd name="connsiteY64" fmla="*/ 220980 h 3596640"/>
              <a:gd name="connsiteX65" fmla="*/ 4030980 w 7749268"/>
              <a:gd name="connsiteY65" fmla="*/ 205740 h 3596640"/>
              <a:gd name="connsiteX66" fmla="*/ 4061460 w 7749268"/>
              <a:gd name="connsiteY66" fmla="*/ 198120 h 3596640"/>
              <a:gd name="connsiteX67" fmla="*/ 4114800 w 7749268"/>
              <a:gd name="connsiteY67" fmla="*/ 182880 h 3596640"/>
              <a:gd name="connsiteX68" fmla="*/ 4137660 w 7749268"/>
              <a:gd name="connsiteY68" fmla="*/ 175260 h 3596640"/>
              <a:gd name="connsiteX69" fmla="*/ 4175760 w 7749268"/>
              <a:gd name="connsiteY69" fmla="*/ 160020 h 3596640"/>
              <a:gd name="connsiteX70" fmla="*/ 4213860 w 7749268"/>
              <a:gd name="connsiteY70" fmla="*/ 152400 h 3596640"/>
              <a:gd name="connsiteX71" fmla="*/ 4312920 w 7749268"/>
              <a:gd name="connsiteY71" fmla="*/ 121920 h 3596640"/>
              <a:gd name="connsiteX72" fmla="*/ 4351020 w 7749268"/>
              <a:gd name="connsiteY72" fmla="*/ 106680 h 3596640"/>
              <a:gd name="connsiteX73" fmla="*/ 4389120 w 7749268"/>
              <a:gd name="connsiteY73" fmla="*/ 99060 h 3596640"/>
              <a:gd name="connsiteX74" fmla="*/ 4434840 w 7749268"/>
              <a:gd name="connsiteY74" fmla="*/ 83820 h 3596640"/>
              <a:gd name="connsiteX75" fmla="*/ 4556760 w 7749268"/>
              <a:gd name="connsiteY75" fmla="*/ 60960 h 3596640"/>
              <a:gd name="connsiteX76" fmla="*/ 4594860 w 7749268"/>
              <a:gd name="connsiteY76" fmla="*/ 45720 h 3596640"/>
              <a:gd name="connsiteX77" fmla="*/ 4792980 w 7749268"/>
              <a:gd name="connsiteY77" fmla="*/ 30480 h 3596640"/>
              <a:gd name="connsiteX78" fmla="*/ 4876800 w 7749268"/>
              <a:gd name="connsiteY78" fmla="*/ 22860 h 3596640"/>
              <a:gd name="connsiteX79" fmla="*/ 5021580 w 7749268"/>
              <a:gd name="connsiteY79" fmla="*/ 15240 h 3596640"/>
              <a:gd name="connsiteX80" fmla="*/ 5684520 w 7749268"/>
              <a:gd name="connsiteY80" fmla="*/ 0 h 3596640"/>
              <a:gd name="connsiteX81" fmla="*/ 6233160 w 7749268"/>
              <a:gd name="connsiteY81" fmla="*/ 15240 h 3596640"/>
              <a:gd name="connsiteX82" fmla="*/ 6461760 w 7749268"/>
              <a:gd name="connsiteY82" fmla="*/ 38100 h 3596640"/>
              <a:gd name="connsiteX83" fmla="*/ 6598920 w 7749268"/>
              <a:gd name="connsiteY83" fmla="*/ 53340 h 3596640"/>
              <a:gd name="connsiteX84" fmla="*/ 6682740 w 7749268"/>
              <a:gd name="connsiteY84" fmla="*/ 76200 h 3596640"/>
              <a:gd name="connsiteX85" fmla="*/ 6713220 w 7749268"/>
              <a:gd name="connsiteY85" fmla="*/ 83820 h 3596640"/>
              <a:gd name="connsiteX86" fmla="*/ 6758940 w 7749268"/>
              <a:gd name="connsiteY86" fmla="*/ 99060 h 3596640"/>
              <a:gd name="connsiteX87" fmla="*/ 6827520 w 7749268"/>
              <a:gd name="connsiteY87" fmla="*/ 114300 h 3596640"/>
              <a:gd name="connsiteX88" fmla="*/ 6880860 w 7749268"/>
              <a:gd name="connsiteY88" fmla="*/ 137160 h 3596640"/>
              <a:gd name="connsiteX89" fmla="*/ 6903720 w 7749268"/>
              <a:gd name="connsiteY89" fmla="*/ 144780 h 3596640"/>
              <a:gd name="connsiteX90" fmla="*/ 6979920 w 7749268"/>
              <a:gd name="connsiteY90" fmla="*/ 190500 h 3596640"/>
              <a:gd name="connsiteX91" fmla="*/ 7002780 w 7749268"/>
              <a:gd name="connsiteY91" fmla="*/ 205740 h 3596640"/>
              <a:gd name="connsiteX92" fmla="*/ 7086600 w 7749268"/>
              <a:gd name="connsiteY92" fmla="*/ 243840 h 3596640"/>
              <a:gd name="connsiteX93" fmla="*/ 7132320 w 7749268"/>
              <a:gd name="connsiteY93" fmla="*/ 266700 h 3596640"/>
              <a:gd name="connsiteX94" fmla="*/ 7231380 w 7749268"/>
              <a:gd name="connsiteY94" fmla="*/ 335280 h 3596640"/>
              <a:gd name="connsiteX95" fmla="*/ 7338060 w 7749268"/>
              <a:gd name="connsiteY95" fmla="*/ 381000 h 3596640"/>
              <a:gd name="connsiteX96" fmla="*/ 7391400 w 7749268"/>
              <a:gd name="connsiteY96" fmla="*/ 419100 h 3596640"/>
              <a:gd name="connsiteX97" fmla="*/ 7414260 w 7749268"/>
              <a:gd name="connsiteY97" fmla="*/ 464820 h 3596640"/>
              <a:gd name="connsiteX98" fmla="*/ 7429500 w 7749268"/>
              <a:gd name="connsiteY98" fmla="*/ 518160 h 3596640"/>
              <a:gd name="connsiteX99" fmla="*/ 7444740 w 7749268"/>
              <a:gd name="connsiteY99" fmla="*/ 541020 h 3596640"/>
              <a:gd name="connsiteX100" fmla="*/ 7452360 w 7749268"/>
              <a:gd name="connsiteY100" fmla="*/ 563880 h 3596640"/>
              <a:gd name="connsiteX101" fmla="*/ 7498080 w 7749268"/>
              <a:gd name="connsiteY101" fmla="*/ 647700 h 3596640"/>
              <a:gd name="connsiteX102" fmla="*/ 7528560 w 7749268"/>
              <a:gd name="connsiteY102" fmla="*/ 723900 h 3596640"/>
              <a:gd name="connsiteX103" fmla="*/ 7543800 w 7749268"/>
              <a:gd name="connsiteY103" fmla="*/ 754380 h 3596640"/>
              <a:gd name="connsiteX104" fmla="*/ 7559040 w 7749268"/>
              <a:gd name="connsiteY104" fmla="*/ 800100 h 3596640"/>
              <a:gd name="connsiteX105" fmla="*/ 7604760 w 7749268"/>
              <a:gd name="connsiteY105" fmla="*/ 876300 h 3596640"/>
              <a:gd name="connsiteX106" fmla="*/ 7612380 w 7749268"/>
              <a:gd name="connsiteY106" fmla="*/ 899160 h 3596640"/>
              <a:gd name="connsiteX107" fmla="*/ 7642860 w 7749268"/>
              <a:gd name="connsiteY107" fmla="*/ 944880 h 3596640"/>
              <a:gd name="connsiteX108" fmla="*/ 7665720 w 7749268"/>
              <a:gd name="connsiteY108" fmla="*/ 998220 h 3596640"/>
              <a:gd name="connsiteX109" fmla="*/ 7673340 w 7749268"/>
              <a:gd name="connsiteY109" fmla="*/ 1021080 h 3596640"/>
              <a:gd name="connsiteX110" fmla="*/ 7696200 w 7749268"/>
              <a:gd name="connsiteY110" fmla="*/ 1066800 h 3596640"/>
              <a:gd name="connsiteX111" fmla="*/ 7711440 w 7749268"/>
              <a:gd name="connsiteY111" fmla="*/ 1104900 h 3596640"/>
              <a:gd name="connsiteX112" fmla="*/ 7719060 w 7749268"/>
              <a:gd name="connsiteY112" fmla="*/ 1127760 h 3596640"/>
              <a:gd name="connsiteX113" fmla="*/ 7734300 w 7749268"/>
              <a:gd name="connsiteY113" fmla="*/ 1158240 h 3596640"/>
              <a:gd name="connsiteX114" fmla="*/ 7734300 w 7749268"/>
              <a:gd name="connsiteY114" fmla="*/ 1722120 h 3596640"/>
              <a:gd name="connsiteX115" fmla="*/ 7703820 w 7749268"/>
              <a:gd name="connsiteY115" fmla="*/ 1828800 h 3596640"/>
              <a:gd name="connsiteX116" fmla="*/ 7680960 w 7749268"/>
              <a:gd name="connsiteY116" fmla="*/ 1897380 h 3596640"/>
              <a:gd name="connsiteX117" fmla="*/ 7673340 w 7749268"/>
              <a:gd name="connsiteY117" fmla="*/ 1920240 h 3596640"/>
              <a:gd name="connsiteX118" fmla="*/ 7642860 w 7749268"/>
              <a:gd name="connsiteY118" fmla="*/ 1958340 h 3596640"/>
              <a:gd name="connsiteX119" fmla="*/ 7627620 w 7749268"/>
              <a:gd name="connsiteY119" fmla="*/ 1981200 h 3596640"/>
              <a:gd name="connsiteX120" fmla="*/ 7581900 w 7749268"/>
              <a:gd name="connsiteY120" fmla="*/ 2026920 h 3596640"/>
              <a:gd name="connsiteX121" fmla="*/ 7566660 w 7749268"/>
              <a:gd name="connsiteY121" fmla="*/ 2049780 h 3596640"/>
              <a:gd name="connsiteX122" fmla="*/ 7536180 w 7749268"/>
              <a:gd name="connsiteY122" fmla="*/ 2087880 h 3596640"/>
              <a:gd name="connsiteX123" fmla="*/ 7520940 w 7749268"/>
              <a:gd name="connsiteY123" fmla="*/ 2118360 h 3596640"/>
              <a:gd name="connsiteX124" fmla="*/ 7482840 w 7749268"/>
              <a:gd name="connsiteY124" fmla="*/ 2171700 h 3596640"/>
              <a:gd name="connsiteX125" fmla="*/ 7421880 w 7749268"/>
              <a:gd name="connsiteY125" fmla="*/ 2255520 h 3596640"/>
              <a:gd name="connsiteX126" fmla="*/ 7391400 w 7749268"/>
              <a:gd name="connsiteY126" fmla="*/ 2301240 h 3596640"/>
              <a:gd name="connsiteX127" fmla="*/ 7383780 w 7749268"/>
              <a:gd name="connsiteY127" fmla="*/ 2331720 h 3596640"/>
              <a:gd name="connsiteX128" fmla="*/ 7368540 w 7749268"/>
              <a:gd name="connsiteY128" fmla="*/ 2354580 h 3596640"/>
              <a:gd name="connsiteX129" fmla="*/ 7315200 w 7749268"/>
              <a:gd name="connsiteY129" fmla="*/ 2423160 h 3596640"/>
              <a:gd name="connsiteX130" fmla="*/ 7299960 w 7749268"/>
              <a:gd name="connsiteY130" fmla="*/ 2461260 h 3596640"/>
              <a:gd name="connsiteX131" fmla="*/ 7284720 w 7749268"/>
              <a:gd name="connsiteY131" fmla="*/ 2484120 h 3596640"/>
              <a:gd name="connsiteX132" fmla="*/ 7269480 w 7749268"/>
              <a:gd name="connsiteY132" fmla="*/ 2522220 h 3596640"/>
              <a:gd name="connsiteX133" fmla="*/ 7231380 w 7749268"/>
              <a:gd name="connsiteY133" fmla="*/ 2590800 h 3596640"/>
              <a:gd name="connsiteX134" fmla="*/ 7208520 w 7749268"/>
              <a:gd name="connsiteY134" fmla="*/ 2644140 h 3596640"/>
              <a:gd name="connsiteX135" fmla="*/ 7170420 w 7749268"/>
              <a:gd name="connsiteY135" fmla="*/ 2697480 h 3596640"/>
              <a:gd name="connsiteX136" fmla="*/ 7162800 w 7749268"/>
              <a:gd name="connsiteY136" fmla="*/ 2720340 h 3596640"/>
              <a:gd name="connsiteX137" fmla="*/ 7086600 w 7749268"/>
              <a:gd name="connsiteY137" fmla="*/ 2766060 h 3596640"/>
              <a:gd name="connsiteX138" fmla="*/ 7056120 w 7749268"/>
              <a:gd name="connsiteY138" fmla="*/ 2781300 h 3596640"/>
              <a:gd name="connsiteX139" fmla="*/ 7018020 w 7749268"/>
              <a:gd name="connsiteY139" fmla="*/ 2804160 h 3596640"/>
              <a:gd name="connsiteX140" fmla="*/ 6888480 w 7749268"/>
              <a:gd name="connsiteY140" fmla="*/ 2849880 h 3596640"/>
              <a:gd name="connsiteX141" fmla="*/ 6804660 w 7749268"/>
              <a:gd name="connsiteY141" fmla="*/ 2903220 h 3596640"/>
              <a:gd name="connsiteX142" fmla="*/ 6736080 w 7749268"/>
              <a:gd name="connsiteY142" fmla="*/ 2926080 h 3596640"/>
              <a:gd name="connsiteX143" fmla="*/ 6682740 w 7749268"/>
              <a:gd name="connsiteY143" fmla="*/ 2964180 h 3596640"/>
              <a:gd name="connsiteX144" fmla="*/ 6644640 w 7749268"/>
              <a:gd name="connsiteY144" fmla="*/ 2987040 h 3596640"/>
              <a:gd name="connsiteX145" fmla="*/ 6606540 w 7749268"/>
              <a:gd name="connsiteY145" fmla="*/ 3017520 h 3596640"/>
              <a:gd name="connsiteX146" fmla="*/ 6560820 w 7749268"/>
              <a:gd name="connsiteY146" fmla="*/ 3040380 h 3596640"/>
              <a:gd name="connsiteX147" fmla="*/ 6530340 w 7749268"/>
              <a:gd name="connsiteY147" fmla="*/ 3070860 h 3596640"/>
              <a:gd name="connsiteX148" fmla="*/ 6507480 w 7749268"/>
              <a:gd name="connsiteY148" fmla="*/ 3078480 h 3596640"/>
              <a:gd name="connsiteX149" fmla="*/ 6477000 w 7749268"/>
              <a:gd name="connsiteY149" fmla="*/ 3093720 h 3596640"/>
              <a:gd name="connsiteX150" fmla="*/ 6416040 w 7749268"/>
              <a:gd name="connsiteY150" fmla="*/ 3139440 h 3596640"/>
              <a:gd name="connsiteX151" fmla="*/ 6393180 w 7749268"/>
              <a:gd name="connsiteY151" fmla="*/ 3154680 h 3596640"/>
              <a:gd name="connsiteX152" fmla="*/ 6370320 w 7749268"/>
              <a:gd name="connsiteY152" fmla="*/ 3162300 h 3596640"/>
              <a:gd name="connsiteX153" fmla="*/ 6339840 w 7749268"/>
              <a:gd name="connsiteY153" fmla="*/ 3177540 h 3596640"/>
              <a:gd name="connsiteX154" fmla="*/ 6316980 w 7749268"/>
              <a:gd name="connsiteY154" fmla="*/ 3185160 h 3596640"/>
              <a:gd name="connsiteX155" fmla="*/ 6286500 w 7749268"/>
              <a:gd name="connsiteY155" fmla="*/ 3200400 h 3596640"/>
              <a:gd name="connsiteX156" fmla="*/ 6263640 w 7749268"/>
              <a:gd name="connsiteY156" fmla="*/ 3215640 h 3596640"/>
              <a:gd name="connsiteX157" fmla="*/ 6156960 w 7749268"/>
              <a:gd name="connsiteY157" fmla="*/ 3253740 h 3596640"/>
              <a:gd name="connsiteX158" fmla="*/ 6134100 w 7749268"/>
              <a:gd name="connsiteY158" fmla="*/ 3261360 h 3596640"/>
              <a:gd name="connsiteX159" fmla="*/ 6080760 w 7749268"/>
              <a:gd name="connsiteY159" fmla="*/ 3276600 h 3596640"/>
              <a:gd name="connsiteX160" fmla="*/ 6057900 w 7749268"/>
              <a:gd name="connsiteY160" fmla="*/ 3284220 h 3596640"/>
              <a:gd name="connsiteX161" fmla="*/ 6019800 w 7749268"/>
              <a:gd name="connsiteY161" fmla="*/ 3291840 h 3596640"/>
              <a:gd name="connsiteX162" fmla="*/ 5996940 w 7749268"/>
              <a:gd name="connsiteY162" fmla="*/ 3299460 h 3596640"/>
              <a:gd name="connsiteX163" fmla="*/ 5935980 w 7749268"/>
              <a:gd name="connsiteY163" fmla="*/ 3314700 h 3596640"/>
              <a:gd name="connsiteX164" fmla="*/ 5897880 w 7749268"/>
              <a:gd name="connsiteY164" fmla="*/ 3329940 h 3596640"/>
              <a:gd name="connsiteX165" fmla="*/ 5798820 w 7749268"/>
              <a:gd name="connsiteY165" fmla="*/ 3345180 h 3596640"/>
              <a:gd name="connsiteX166" fmla="*/ 5737860 w 7749268"/>
              <a:gd name="connsiteY166" fmla="*/ 3368040 h 3596640"/>
              <a:gd name="connsiteX167" fmla="*/ 5638800 w 7749268"/>
              <a:gd name="connsiteY167" fmla="*/ 3390900 h 3596640"/>
              <a:gd name="connsiteX168" fmla="*/ 5562600 w 7749268"/>
              <a:gd name="connsiteY168" fmla="*/ 3398520 h 3596640"/>
              <a:gd name="connsiteX169" fmla="*/ 5532120 w 7749268"/>
              <a:gd name="connsiteY169" fmla="*/ 3406140 h 3596640"/>
              <a:gd name="connsiteX170" fmla="*/ 5455920 w 7749268"/>
              <a:gd name="connsiteY170" fmla="*/ 3413760 h 3596640"/>
              <a:gd name="connsiteX171" fmla="*/ 5387340 w 7749268"/>
              <a:gd name="connsiteY171" fmla="*/ 3421380 h 3596640"/>
              <a:gd name="connsiteX172" fmla="*/ 5311140 w 7749268"/>
              <a:gd name="connsiteY172" fmla="*/ 3436620 h 3596640"/>
              <a:gd name="connsiteX173" fmla="*/ 5250180 w 7749268"/>
              <a:gd name="connsiteY173" fmla="*/ 3444240 h 3596640"/>
              <a:gd name="connsiteX174" fmla="*/ 5181600 w 7749268"/>
              <a:gd name="connsiteY174" fmla="*/ 3459480 h 3596640"/>
              <a:gd name="connsiteX175" fmla="*/ 5105400 w 7749268"/>
              <a:gd name="connsiteY175" fmla="*/ 3467100 h 3596640"/>
              <a:gd name="connsiteX176" fmla="*/ 5059680 w 7749268"/>
              <a:gd name="connsiteY176" fmla="*/ 3474720 h 3596640"/>
              <a:gd name="connsiteX177" fmla="*/ 4861560 w 7749268"/>
              <a:gd name="connsiteY177" fmla="*/ 3497580 h 3596640"/>
              <a:gd name="connsiteX178" fmla="*/ 4572000 w 7749268"/>
              <a:gd name="connsiteY178" fmla="*/ 3520440 h 3596640"/>
              <a:gd name="connsiteX179" fmla="*/ 4366260 w 7749268"/>
              <a:gd name="connsiteY179" fmla="*/ 3550920 h 3596640"/>
              <a:gd name="connsiteX180" fmla="*/ 4152900 w 7749268"/>
              <a:gd name="connsiteY180" fmla="*/ 3573780 h 3596640"/>
              <a:gd name="connsiteX181" fmla="*/ 4076700 w 7749268"/>
              <a:gd name="connsiteY181" fmla="*/ 3581400 h 3596640"/>
              <a:gd name="connsiteX182" fmla="*/ 4000500 w 7749268"/>
              <a:gd name="connsiteY182" fmla="*/ 3596640 h 3596640"/>
              <a:gd name="connsiteX183" fmla="*/ 3398520 w 7749268"/>
              <a:gd name="connsiteY183" fmla="*/ 3581400 h 3596640"/>
              <a:gd name="connsiteX184" fmla="*/ 3299460 w 7749268"/>
              <a:gd name="connsiteY184" fmla="*/ 3566160 h 3596640"/>
              <a:gd name="connsiteX185" fmla="*/ 3154680 w 7749268"/>
              <a:gd name="connsiteY185" fmla="*/ 3543300 h 3596640"/>
              <a:gd name="connsiteX186" fmla="*/ 3124200 w 7749268"/>
              <a:gd name="connsiteY186" fmla="*/ 3535680 h 3596640"/>
              <a:gd name="connsiteX187" fmla="*/ 3078480 w 7749268"/>
              <a:gd name="connsiteY187" fmla="*/ 3528060 h 3596640"/>
              <a:gd name="connsiteX188" fmla="*/ 3048000 w 7749268"/>
              <a:gd name="connsiteY188" fmla="*/ 3520440 h 3596640"/>
              <a:gd name="connsiteX189" fmla="*/ 2956560 w 7749268"/>
              <a:gd name="connsiteY189" fmla="*/ 3505200 h 3596640"/>
              <a:gd name="connsiteX190" fmla="*/ 2933700 w 7749268"/>
              <a:gd name="connsiteY190" fmla="*/ 3497580 h 3596640"/>
              <a:gd name="connsiteX191" fmla="*/ 2895600 w 7749268"/>
              <a:gd name="connsiteY191" fmla="*/ 3489960 h 3596640"/>
              <a:gd name="connsiteX192" fmla="*/ 2857500 w 7749268"/>
              <a:gd name="connsiteY192" fmla="*/ 3474720 h 3596640"/>
              <a:gd name="connsiteX193" fmla="*/ 2781300 w 7749268"/>
              <a:gd name="connsiteY193" fmla="*/ 3451860 h 3596640"/>
              <a:gd name="connsiteX194" fmla="*/ 2697480 w 7749268"/>
              <a:gd name="connsiteY194" fmla="*/ 3421380 h 3596640"/>
              <a:gd name="connsiteX195" fmla="*/ 2644140 w 7749268"/>
              <a:gd name="connsiteY195" fmla="*/ 3390900 h 3596640"/>
              <a:gd name="connsiteX196" fmla="*/ 2621280 w 7749268"/>
              <a:gd name="connsiteY196" fmla="*/ 3375660 h 3596640"/>
              <a:gd name="connsiteX197" fmla="*/ 2567940 w 7749268"/>
              <a:gd name="connsiteY197" fmla="*/ 3360420 h 3596640"/>
              <a:gd name="connsiteX198" fmla="*/ 2545080 w 7749268"/>
              <a:gd name="connsiteY198" fmla="*/ 3345180 h 3596640"/>
              <a:gd name="connsiteX199" fmla="*/ 2522220 w 7749268"/>
              <a:gd name="connsiteY199" fmla="*/ 3337560 h 3596640"/>
              <a:gd name="connsiteX200" fmla="*/ 2446020 w 7749268"/>
              <a:gd name="connsiteY200" fmla="*/ 3291840 h 3596640"/>
              <a:gd name="connsiteX201" fmla="*/ 2423160 w 7749268"/>
              <a:gd name="connsiteY201" fmla="*/ 3276600 h 3596640"/>
              <a:gd name="connsiteX202" fmla="*/ 2377440 w 7749268"/>
              <a:gd name="connsiteY202" fmla="*/ 3223260 h 3596640"/>
              <a:gd name="connsiteX203" fmla="*/ 2354580 w 7749268"/>
              <a:gd name="connsiteY203" fmla="*/ 3185160 h 3596640"/>
              <a:gd name="connsiteX204" fmla="*/ 2301240 w 7749268"/>
              <a:gd name="connsiteY204" fmla="*/ 3108960 h 3596640"/>
              <a:gd name="connsiteX205" fmla="*/ 2263140 w 7749268"/>
              <a:gd name="connsiteY205" fmla="*/ 2994660 h 3596640"/>
              <a:gd name="connsiteX206" fmla="*/ 2240280 w 7749268"/>
              <a:gd name="connsiteY206" fmla="*/ 2956560 h 3596640"/>
              <a:gd name="connsiteX207" fmla="*/ 2217420 w 7749268"/>
              <a:gd name="connsiteY207" fmla="*/ 2910840 h 3596640"/>
              <a:gd name="connsiteX208" fmla="*/ 2171700 w 7749268"/>
              <a:gd name="connsiteY208" fmla="*/ 2895600 h 3596640"/>
              <a:gd name="connsiteX209" fmla="*/ 2148840 w 7749268"/>
              <a:gd name="connsiteY209" fmla="*/ 2880360 h 3596640"/>
              <a:gd name="connsiteX210" fmla="*/ 2095500 w 7749268"/>
              <a:gd name="connsiteY210" fmla="*/ 2857500 h 3596640"/>
              <a:gd name="connsiteX211" fmla="*/ 2072640 w 7749268"/>
              <a:gd name="connsiteY211" fmla="*/ 2842260 h 3596640"/>
              <a:gd name="connsiteX212" fmla="*/ 2004060 w 7749268"/>
              <a:gd name="connsiteY212" fmla="*/ 2819400 h 3596640"/>
              <a:gd name="connsiteX213" fmla="*/ 1973580 w 7749268"/>
              <a:gd name="connsiteY213" fmla="*/ 2804160 h 3596640"/>
              <a:gd name="connsiteX214" fmla="*/ 1912620 w 7749268"/>
              <a:gd name="connsiteY214" fmla="*/ 2781300 h 3596640"/>
              <a:gd name="connsiteX215" fmla="*/ 1851660 w 7749268"/>
              <a:gd name="connsiteY215" fmla="*/ 2743200 h 3596640"/>
              <a:gd name="connsiteX216" fmla="*/ 1805940 w 7749268"/>
              <a:gd name="connsiteY216" fmla="*/ 2720340 h 3596640"/>
              <a:gd name="connsiteX217" fmla="*/ 1752600 w 7749268"/>
              <a:gd name="connsiteY217" fmla="*/ 2682240 h 3596640"/>
              <a:gd name="connsiteX218" fmla="*/ 1729740 w 7749268"/>
              <a:gd name="connsiteY218" fmla="*/ 2674620 h 3596640"/>
              <a:gd name="connsiteX219" fmla="*/ 1706880 w 7749268"/>
              <a:gd name="connsiteY219" fmla="*/ 2659380 h 3596640"/>
              <a:gd name="connsiteX220" fmla="*/ 1607820 w 7749268"/>
              <a:gd name="connsiteY220" fmla="*/ 2613660 h 3596640"/>
              <a:gd name="connsiteX221" fmla="*/ 1577340 w 7749268"/>
              <a:gd name="connsiteY221" fmla="*/ 2590800 h 3596640"/>
              <a:gd name="connsiteX222" fmla="*/ 1554480 w 7749268"/>
              <a:gd name="connsiteY222" fmla="*/ 2583180 h 3596640"/>
              <a:gd name="connsiteX223" fmla="*/ 1524000 w 7749268"/>
              <a:gd name="connsiteY223" fmla="*/ 2567940 h 3596640"/>
              <a:gd name="connsiteX224" fmla="*/ 1478280 w 7749268"/>
              <a:gd name="connsiteY224" fmla="*/ 2552700 h 3596640"/>
              <a:gd name="connsiteX225" fmla="*/ 1371600 w 7749268"/>
              <a:gd name="connsiteY225" fmla="*/ 2514600 h 3596640"/>
              <a:gd name="connsiteX226" fmla="*/ 1303020 w 7749268"/>
              <a:gd name="connsiteY226" fmla="*/ 2491740 h 3596640"/>
              <a:gd name="connsiteX227" fmla="*/ 1280160 w 7749268"/>
              <a:gd name="connsiteY227" fmla="*/ 2484120 h 3596640"/>
              <a:gd name="connsiteX228" fmla="*/ 1188720 w 7749268"/>
              <a:gd name="connsiteY228" fmla="*/ 2468880 h 3596640"/>
              <a:gd name="connsiteX229" fmla="*/ 1158240 w 7749268"/>
              <a:gd name="connsiteY229" fmla="*/ 2461260 h 3596640"/>
              <a:gd name="connsiteX230" fmla="*/ 1043940 w 7749268"/>
              <a:gd name="connsiteY230" fmla="*/ 2453640 h 3596640"/>
              <a:gd name="connsiteX231" fmla="*/ 990600 w 7749268"/>
              <a:gd name="connsiteY231" fmla="*/ 2446020 h 3596640"/>
              <a:gd name="connsiteX232" fmla="*/ 906780 w 7749268"/>
              <a:gd name="connsiteY232" fmla="*/ 2438400 h 3596640"/>
              <a:gd name="connsiteX233" fmla="*/ 845820 w 7749268"/>
              <a:gd name="connsiteY233" fmla="*/ 2423160 h 3596640"/>
              <a:gd name="connsiteX234" fmla="*/ 784860 w 7749268"/>
              <a:gd name="connsiteY234" fmla="*/ 2407920 h 3596640"/>
              <a:gd name="connsiteX235" fmla="*/ 754380 w 7749268"/>
              <a:gd name="connsiteY235" fmla="*/ 2400300 h 3596640"/>
              <a:gd name="connsiteX236" fmla="*/ 693420 w 7749268"/>
              <a:gd name="connsiteY236" fmla="*/ 2377440 h 3596640"/>
              <a:gd name="connsiteX237" fmla="*/ 647700 w 7749268"/>
              <a:gd name="connsiteY237" fmla="*/ 2362200 h 3596640"/>
              <a:gd name="connsiteX238" fmla="*/ 624840 w 7749268"/>
              <a:gd name="connsiteY238" fmla="*/ 2354580 h 3596640"/>
              <a:gd name="connsiteX239" fmla="*/ 601980 w 7749268"/>
              <a:gd name="connsiteY239" fmla="*/ 2346960 h 3596640"/>
              <a:gd name="connsiteX240" fmla="*/ 571500 w 7749268"/>
              <a:gd name="connsiteY240" fmla="*/ 2339340 h 3596640"/>
              <a:gd name="connsiteX241" fmla="*/ 502920 w 7749268"/>
              <a:gd name="connsiteY241" fmla="*/ 2316480 h 3596640"/>
              <a:gd name="connsiteX242" fmla="*/ 441960 w 7749268"/>
              <a:gd name="connsiteY242" fmla="*/ 2301240 h 3596640"/>
              <a:gd name="connsiteX243" fmla="*/ 381000 w 7749268"/>
              <a:gd name="connsiteY243" fmla="*/ 2270760 h 3596640"/>
              <a:gd name="connsiteX244" fmla="*/ 350520 w 7749268"/>
              <a:gd name="connsiteY244" fmla="*/ 2263140 h 3596640"/>
              <a:gd name="connsiteX245" fmla="*/ 320040 w 7749268"/>
              <a:gd name="connsiteY245" fmla="*/ 2247900 h 3596640"/>
              <a:gd name="connsiteX246" fmla="*/ 289560 w 7749268"/>
              <a:gd name="connsiteY246" fmla="*/ 2240280 h 3596640"/>
              <a:gd name="connsiteX247" fmla="*/ 266700 w 7749268"/>
              <a:gd name="connsiteY247" fmla="*/ 2232660 h 3596640"/>
              <a:gd name="connsiteX248" fmla="*/ 243840 w 7749268"/>
              <a:gd name="connsiteY248" fmla="*/ 2209800 h 3596640"/>
              <a:gd name="connsiteX249" fmla="*/ 220980 w 7749268"/>
              <a:gd name="connsiteY249" fmla="*/ 2156460 h 3596640"/>
              <a:gd name="connsiteX250" fmla="*/ 198120 w 7749268"/>
              <a:gd name="connsiteY250" fmla="*/ 2141220 h 3596640"/>
              <a:gd name="connsiteX251" fmla="*/ 175260 w 7749268"/>
              <a:gd name="connsiteY251" fmla="*/ 2118360 h 3596640"/>
              <a:gd name="connsiteX252" fmla="*/ 129540 w 7749268"/>
              <a:gd name="connsiteY252" fmla="*/ 2087880 h 3596640"/>
              <a:gd name="connsiteX253" fmla="*/ 91440 w 7749268"/>
              <a:gd name="connsiteY253" fmla="*/ 2034540 h 3596640"/>
              <a:gd name="connsiteX254" fmla="*/ 83820 w 7749268"/>
              <a:gd name="connsiteY254" fmla="*/ 2011680 h 3596640"/>
              <a:gd name="connsiteX255" fmla="*/ 68580 w 7749268"/>
              <a:gd name="connsiteY255" fmla="*/ 1988820 h 3596640"/>
              <a:gd name="connsiteX256" fmla="*/ 53340 w 7749268"/>
              <a:gd name="connsiteY256" fmla="*/ 1943100 h 3596640"/>
              <a:gd name="connsiteX257" fmla="*/ 38100 w 7749268"/>
              <a:gd name="connsiteY257" fmla="*/ 1920240 h 3596640"/>
              <a:gd name="connsiteX258" fmla="*/ 22860 w 7749268"/>
              <a:gd name="connsiteY258" fmla="*/ 1866900 h 3596640"/>
              <a:gd name="connsiteX259" fmla="*/ 15240 w 7749268"/>
              <a:gd name="connsiteY259" fmla="*/ 1775460 h 3596640"/>
              <a:gd name="connsiteX260" fmla="*/ 0 w 7749268"/>
              <a:gd name="connsiteY260" fmla="*/ 1699260 h 359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7749268" h="3596640">
                <a:moveTo>
                  <a:pt x="0" y="1699260"/>
                </a:moveTo>
                <a:cubicBezTo>
                  <a:pt x="4090" y="1678812"/>
                  <a:pt x="11811" y="1632013"/>
                  <a:pt x="22860" y="1615440"/>
                </a:cubicBezTo>
                <a:lnTo>
                  <a:pt x="38100" y="1592580"/>
                </a:lnTo>
                <a:cubicBezTo>
                  <a:pt x="40640" y="1582420"/>
                  <a:pt x="41036" y="1571467"/>
                  <a:pt x="45720" y="1562100"/>
                </a:cubicBezTo>
                <a:cubicBezTo>
                  <a:pt x="68885" y="1515771"/>
                  <a:pt x="75167" y="1524129"/>
                  <a:pt x="99060" y="1485900"/>
                </a:cubicBezTo>
                <a:cubicBezTo>
                  <a:pt x="105080" y="1476267"/>
                  <a:pt x="108664" y="1465283"/>
                  <a:pt x="114300" y="1455420"/>
                </a:cubicBezTo>
                <a:cubicBezTo>
                  <a:pt x="118844" y="1447469"/>
                  <a:pt x="124740" y="1440360"/>
                  <a:pt x="129540" y="1432560"/>
                </a:cubicBezTo>
                <a:cubicBezTo>
                  <a:pt x="182164" y="1347045"/>
                  <a:pt x="149936" y="1373243"/>
                  <a:pt x="198120" y="1341120"/>
                </a:cubicBezTo>
                <a:cubicBezTo>
                  <a:pt x="203200" y="1333500"/>
                  <a:pt x="205169" y="1322356"/>
                  <a:pt x="213360" y="1318260"/>
                </a:cubicBezTo>
                <a:cubicBezTo>
                  <a:pt x="236875" y="1306502"/>
                  <a:pt x="300635" y="1299261"/>
                  <a:pt x="327660" y="1295400"/>
                </a:cubicBezTo>
                <a:cubicBezTo>
                  <a:pt x="335280" y="1292860"/>
                  <a:pt x="343336" y="1291372"/>
                  <a:pt x="350520" y="1287780"/>
                </a:cubicBezTo>
                <a:cubicBezTo>
                  <a:pt x="358711" y="1283684"/>
                  <a:pt x="364962" y="1276148"/>
                  <a:pt x="373380" y="1272540"/>
                </a:cubicBezTo>
                <a:cubicBezTo>
                  <a:pt x="383006" y="1268415"/>
                  <a:pt x="393790" y="1267797"/>
                  <a:pt x="403860" y="1264920"/>
                </a:cubicBezTo>
                <a:cubicBezTo>
                  <a:pt x="411583" y="1262713"/>
                  <a:pt x="418997" y="1259507"/>
                  <a:pt x="426720" y="1257300"/>
                </a:cubicBezTo>
                <a:cubicBezTo>
                  <a:pt x="436790" y="1254423"/>
                  <a:pt x="447169" y="1252689"/>
                  <a:pt x="457200" y="1249680"/>
                </a:cubicBezTo>
                <a:cubicBezTo>
                  <a:pt x="502496" y="1236091"/>
                  <a:pt x="513796" y="1227547"/>
                  <a:pt x="563880" y="1219200"/>
                </a:cubicBezTo>
                <a:cubicBezTo>
                  <a:pt x="579120" y="1216660"/>
                  <a:pt x="594518" y="1214932"/>
                  <a:pt x="609600" y="1211580"/>
                </a:cubicBezTo>
                <a:cubicBezTo>
                  <a:pt x="617441" y="1209838"/>
                  <a:pt x="624619" y="1205702"/>
                  <a:pt x="632460" y="1203960"/>
                </a:cubicBezTo>
                <a:cubicBezTo>
                  <a:pt x="647542" y="1200608"/>
                  <a:pt x="662940" y="1198880"/>
                  <a:pt x="678180" y="1196340"/>
                </a:cubicBezTo>
                <a:cubicBezTo>
                  <a:pt x="769713" y="1202442"/>
                  <a:pt x="777758" y="1200768"/>
                  <a:pt x="853440" y="1211580"/>
                </a:cubicBezTo>
                <a:cubicBezTo>
                  <a:pt x="905833" y="1219065"/>
                  <a:pt x="889126" y="1218068"/>
                  <a:pt x="937260" y="1226820"/>
                </a:cubicBezTo>
                <a:cubicBezTo>
                  <a:pt x="952461" y="1229584"/>
                  <a:pt x="967539" y="1233917"/>
                  <a:pt x="982980" y="1234440"/>
                </a:cubicBezTo>
                <a:cubicBezTo>
                  <a:pt x="1117547" y="1239002"/>
                  <a:pt x="1252220" y="1239520"/>
                  <a:pt x="1386840" y="1242060"/>
                </a:cubicBezTo>
                <a:lnTo>
                  <a:pt x="1844040" y="1234440"/>
                </a:lnTo>
                <a:cubicBezTo>
                  <a:pt x="1856441" y="1234075"/>
                  <a:pt x="1942948" y="1221399"/>
                  <a:pt x="1958340" y="1219200"/>
                </a:cubicBezTo>
                <a:cubicBezTo>
                  <a:pt x="2001560" y="1204793"/>
                  <a:pt x="1964944" y="1219926"/>
                  <a:pt x="2019300" y="1181100"/>
                </a:cubicBezTo>
                <a:cubicBezTo>
                  <a:pt x="2041657" y="1165131"/>
                  <a:pt x="2065020" y="1150620"/>
                  <a:pt x="2087880" y="1135380"/>
                </a:cubicBezTo>
                <a:cubicBezTo>
                  <a:pt x="2095500" y="1130300"/>
                  <a:pt x="2105245" y="1127466"/>
                  <a:pt x="2110740" y="1120140"/>
                </a:cubicBezTo>
                <a:cubicBezTo>
                  <a:pt x="2118360" y="1109980"/>
                  <a:pt x="2124203" y="1098203"/>
                  <a:pt x="2133600" y="1089660"/>
                </a:cubicBezTo>
                <a:cubicBezTo>
                  <a:pt x="2174502" y="1052476"/>
                  <a:pt x="2201886" y="1039754"/>
                  <a:pt x="2247900" y="1013460"/>
                </a:cubicBezTo>
                <a:cubicBezTo>
                  <a:pt x="2276864" y="970014"/>
                  <a:pt x="2245741" y="1008507"/>
                  <a:pt x="2293620" y="975360"/>
                </a:cubicBezTo>
                <a:cubicBezTo>
                  <a:pt x="2317431" y="958875"/>
                  <a:pt x="2338103" y="938084"/>
                  <a:pt x="2362200" y="922020"/>
                </a:cubicBezTo>
                <a:cubicBezTo>
                  <a:pt x="2369820" y="916940"/>
                  <a:pt x="2377608" y="912103"/>
                  <a:pt x="2385060" y="906780"/>
                </a:cubicBezTo>
                <a:cubicBezTo>
                  <a:pt x="2395394" y="899398"/>
                  <a:pt x="2404770" y="890651"/>
                  <a:pt x="2415540" y="883920"/>
                </a:cubicBezTo>
                <a:cubicBezTo>
                  <a:pt x="2425173" y="877900"/>
                  <a:pt x="2436387" y="874700"/>
                  <a:pt x="2446020" y="868680"/>
                </a:cubicBezTo>
                <a:cubicBezTo>
                  <a:pt x="2456790" y="861949"/>
                  <a:pt x="2465933" y="852865"/>
                  <a:pt x="2476500" y="845820"/>
                </a:cubicBezTo>
                <a:cubicBezTo>
                  <a:pt x="2488823" y="837605"/>
                  <a:pt x="2502277" y="831175"/>
                  <a:pt x="2514600" y="822960"/>
                </a:cubicBezTo>
                <a:cubicBezTo>
                  <a:pt x="2525167" y="815915"/>
                  <a:pt x="2534513" y="807145"/>
                  <a:pt x="2545080" y="800100"/>
                </a:cubicBezTo>
                <a:cubicBezTo>
                  <a:pt x="2557403" y="791885"/>
                  <a:pt x="2571332" y="786126"/>
                  <a:pt x="2583180" y="777240"/>
                </a:cubicBezTo>
                <a:cubicBezTo>
                  <a:pt x="2591801" y="770774"/>
                  <a:pt x="2597271" y="760644"/>
                  <a:pt x="2606040" y="754380"/>
                </a:cubicBezTo>
                <a:cubicBezTo>
                  <a:pt x="2615283" y="747778"/>
                  <a:pt x="2626657" y="744776"/>
                  <a:pt x="2636520" y="739140"/>
                </a:cubicBezTo>
                <a:cubicBezTo>
                  <a:pt x="2644471" y="734596"/>
                  <a:pt x="2651429" y="728444"/>
                  <a:pt x="2659380" y="723900"/>
                </a:cubicBezTo>
                <a:cubicBezTo>
                  <a:pt x="2669243" y="718264"/>
                  <a:pt x="2680894" y="715634"/>
                  <a:pt x="2689860" y="708660"/>
                </a:cubicBezTo>
                <a:cubicBezTo>
                  <a:pt x="2704037" y="697633"/>
                  <a:pt x="2713935" y="681780"/>
                  <a:pt x="2727960" y="670560"/>
                </a:cubicBezTo>
                <a:cubicBezTo>
                  <a:pt x="2753667" y="649994"/>
                  <a:pt x="2762466" y="648898"/>
                  <a:pt x="2788920" y="640080"/>
                </a:cubicBezTo>
                <a:cubicBezTo>
                  <a:pt x="2816704" y="598404"/>
                  <a:pt x="2787574" y="630994"/>
                  <a:pt x="2834640" y="609600"/>
                </a:cubicBezTo>
                <a:cubicBezTo>
                  <a:pt x="2953114" y="555748"/>
                  <a:pt x="2845741" y="593200"/>
                  <a:pt x="2910840" y="571500"/>
                </a:cubicBezTo>
                <a:cubicBezTo>
                  <a:pt x="2918460" y="563880"/>
                  <a:pt x="2923890" y="553099"/>
                  <a:pt x="2933700" y="548640"/>
                </a:cubicBezTo>
                <a:cubicBezTo>
                  <a:pt x="2952768" y="539973"/>
                  <a:pt x="2994660" y="533400"/>
                  <a:pt x="2994660" y="533400"/>
                </a:cubicBezTo>
                <a:cubicBezTo>
                  <a:pt x="3036356" y="505603"/>
                  <a:pt x="3020745" y="513742"/>
                  <a:pt x="3093720" y="487680"/>
                </a:cubicBezTo>
                <a:cubicBezTo>
                  <a:pt x="3103583" y="484158"/>
                  <a:pt x="3114169" y="483069"/>
                  <a:pt x="3124200" y="480060"/>
                </a:cubicBezTo>
                <a:cubicBezTo>
                  <a:pt x="3139587" y="475444"/>
                  <a:pt x="3154335" y="468716"/>
                  <a:pt x="3169920" y="464820"/>
                </a:cubicBezTo>
                <a:lnTo>
                  <a:pt x="3230880" y="449580"/>
                </a:lnTo>
                <a:cubicBezTo>
                  <a:pt x="3238500" y="444500"/>
                  <a:pt x="3245322" y="437948"/>
                  <a:pt x="3253740" y="434340"/>
                </a:cubicBezTo>
                <a:cubicBezTo>
                  <a:pt x="3263366" y="430215"/>
                  <a:pt x="3274189" y="429729"/>
                  <a:pt x="3284220" y="426720"/>
                </a:cubicBezTo>
                <a:cubicBezTo>
                  <a:pt x="3299607" y="422104"/>
                  <a:pt x="3314494" y="415893"/>
                  <a:pt x="3329940" y="411480"/>
                </a:cubicBezTo>
                <a:cubicBezTo>
                  <a:pt x="3483554" y="367590"/>
                  <a:pt x="3265261" y="430795"/>
                  <a:pt x="3451860" y="373380"/>
                </a:cubicBezTo>
                <a:cubicBezTo>
                  <a:pt x="3478266" y="365255"/>
                  <a:pt x="3492648" y="364554"/>
                  <a:pt x="3520440" y="358140"/>
                </a:cubicBezTo>
                <a:cubicBezTo>
                  <a:pt x="3540849" y="353430"/>
                  <a:pt x="3561381" y="349060"/>
                  <a:pt x="3581400" y="342900"/>
                </a:cubicBezTo>
                <a:cubicBezTo>
                  <a:pt x="3594473" y="338877"/>
                  <a:pt x="3606524" y="331985"/>
                  <a:pt x="3619500" y="327660"/>
                </a:cubicBezTo>
                <a:cubicBezTo>
                  <a:pt x="3720565" y="293972"/>
                  <a:pt x="3633575" y="325724"/>
                  <a:pt x="3703320" y="304800"/>
                </a:cubicBezTo>
                <a:cubicBezTo>
                  <a:pt x="3744102" y="292565"/>
                  <a:pt x="3783489" y="275050"/>
                  <a:pt x="3825240" y="266700"/>
                </a:cubicBezTo>
                <a:cubicBezTo>
                  <a:pt x="3837940" y="264160"/>
                  <a:pt x="3850845" y="262488"/>
                  <a:pt x="3863340" y="259080"/>
                </a:cubicBezTo>
                <a:cubicBezTo>
                  <a:pt x="4019899" y="216382"/>
                  <a:pt x="3810817" y="269503"/>
                  <a:pt x="3947160" y="228600"/>
                </a:cubicBezTo>
                <a:cubicBezTo>
                  <a:pt x="3959565" y="224878"/>
                  <a:pt x="3972765" y="224388"/>
                  <a:pt x="3985260" y="220980"/>
                </a:cubicBezTo>
                <a:cubicBezTo>
                  <a:pt x="4000758" y="216753"/>
                  <a:pt x="4015593" y="210356"/>
                  <a:pt x="4030980" y="205740"/>
                </a:cubicBezTo>
                <a:cubicBezTo>
                  <a:pt x="4041011" y="202731"/>
                  <a:pt x="4051356" y="200876"/>
                  <a:pt x="4061460" y="198120"/>
                </a:cubicBezTo>
                <a:cubicBezTo>
                  <a:pt x="4079300" y="193255"/>
                  <a:pt x="4097088" y="188193"/>
                  <a:pt x="4114800" y="182880"/>
                </a:cubicBezTo>
                <a:cubicBezTo>
                  <a:pt x="4122493" y="180572"/>
                  <a:pt x="4130139" y="178080"/>
                  <a:pt x="4137660" y="175260"/>
                </a:cubicBezTo>
                <a:cubicBezTo>
                  <a:pt x="4150467" y="170457"/>
                  <a:pt x="4162659" y="163950"/>
                  <a:pt x="4175760" y="160020"/>
                </a:cubicBezTo>
                <a:cubicBezTo>
                  <a:pt x="4188165" y="156298"/>
                  <a:pt x="4201160" y="154940"/>
                  <a:pt x="4213860" y="152400"/>
                </a:cubicBezTo>
                <a:cubicBezTo>
                  <a:pt x="4336616" y="99790"/>
                  <a:pt x="4204019" y="151620"/>
                  <a:pt x="4312920" y="121920"/>
                </a:cubicBezTo>
                <a:cubicBezTo>
                  <a:pt x="4326116" y="118321"/>
                  <a:pt x="4337919" y="110610"/>
                  <a:pt x="4351020" y="106680"/>
                </a:cubicBezTo>
                <a:cubicBezTo>
                  <a:pt x="4363425" y="102958"/>
                  <a:pt x="4376625" y="102468"/>
                  <a:pt x="4389120" y="99060"/>
                </a:cubicBezTo>
                <a:cubicBezTo>
                  <a:pt x="4404618" y="94833"/>
                  <a:pt x="4419255" y="87716"/>
                  <a:pt x="4434840" y="83820"/>
                </a:cubicBezTo>
                <a:cubicBezTo>
                  <a:pt x="4471380" y="74685"/>
                  <a:pt x="4518182" y="67390"/>
                  <a:pt x="4556760" y="60960"/>
                </a:cubicBezTo>
                <a:cubicBezTo>
                  <a:pt x="4569460" y="55880"/>
                  <a:pt x="4581532" y="48796"/>
                  <a:pt x="4594860" y="45720"/>
                </a:cubicBezTo>
                <a:cubicBezTo>
                  <a:pt x="4637548" y="35869"/>
                  <a:pt x="4777831" y="31525"/>
                  <a:pt x="4792980" y="30480"/>
                </a:cubicBezTo>
                <a:cubicBezTo>
                  <a:pt x="4820969" y="28550"/>
                  <a:pt x="4848807" y="24726"/>
                  <a:pt x="4876800" y="22860"/>
                </a:cubicBezTo>
                <a:cubicBezTo>
                  <a:pt x="4925020" y="19645"/>
                  <a:pt x="4973299" y="17339"/>
                  <a:pt x="5021580" y="15240"/>
                </a:cubicBezTo>
                <a:cubicBezTo>
                  <a:pt x="5293617" y="3412"/>
                  <a:pt x="5349753" y="5579"/>
                  <a:pt x="5684520" y="0"/>
                </a:cubicBezTo>
                <a:cubicBezTo>
                  <a:pt x="5842437" y="2980"/>
                  <a:pt x="6059539" y="2536"/>
                  <a:pt x="6233160" y="15240"/>
                </a:cubicBezTo>
                <a:cubicBezTo>
                  <a:pt x="6414977" y="28544"/>
                  <a:pt x="6347392" y="24904"/>
                  <a:pt x="6461760" y="38100"/>
                </a:cubicBezTo>
                <a:lnTo>
                  <a:pt x="6598920" y="53340"/>
                </a:lnTo>
                <a:cubicBezTo>
                  <a:pt x="6667861" y="70575"/>
                  <a:pt x="6583096" y="49024"/>
                  <a:pt x="6682740" y="76200"/>
                </a:cubicBezTo>
                <a:cubicBezTo>
                  <a:pt x="6692844" y="78956"/>
                  <a:pt x="6703189" y="80811"/>
                  <a:pt x="6713220" y="83820"/>
                </a:cubicBezTo>
                <a:cubicBezTo>
                  <a:pt x="6728607" y="88436"/>
                  <a:pt x="6743418" y="94921"/>
                  <a:pt x="6758940" y="99060"/>
                </a:cubicBezTo>
                <a:cubicBezTo>
                  <a:pt x="6781567" y="105094"/>
                  <a:pt x="6805168" y="107315"/>
                  <a:pt x="6827520" y="114300"/>
                </a:cubicBezTo>
                <a:cubicBezTo>
                  <a:pt x="6845984" y="120070"/>
                  <a:pt x="6862899" y="129976"/>
                  <a:pt x="6880860" y="137160"/>
                </a:cubicBezTo>
                <a:cubicBezTo>
                  <a:pt x="6888318" y="140143"/>
                  <a:pt x="6896337" y="141616"/>
                  <a:pt x="6903720" y="144780"/>
                </a:cubicBezTo>
                <a:cubicBezTo>
                  <a:pt x="6936524" y="158839"/>
                  <a:pt x="6947418" y="168832"/>
                  <a:pt x="6979920" y="190500"/>
                </a:cubicBezTo>
                <a:cubicBezTo>
                  <a:pt x="6987540" y="195580"/>
                  <a:pt x="6994092" y="202844"/>
                  <a:pt x="7002780" y="205740"/>
                </a:cubicBezTo>
                <a:cubicBezTo>
                  <a:pt x="7077019" y="230486"/>
                  <a:pt x="7021386" y="208269"/>
                  <a:pt x="7086600" y="243840"/>
                </a:cubicBezTo>
                <a:cubicBezTo>
                  <a:pt x="7101558" y="251999"/>
                  <a:pt x="7117709" y="257934"/>
                  <a:pt x="7132320" y="266700"/>
                </a:cubicBezTo>
                <a:cubicBezTo>
                  <a:pt x="7168556" y="288441"/>
                  <a:pt x="7187330" y="320597"/>
                  <a:pt x="7231380" y="335280"/>
                </a:cubicBezTo>
                <a:cubicBezTo>
                  <a:pt x="7258704" y="344388"/>
                  <a:pt x="7319228" y="362168"/>
                  <a:pt x="7338060" y="381000"/>
                </a:cubicBezTo>
                <a:cubicBezTo>
                  <a:pt x="7368952" y="411892"/>
                  <a:pt x="7351281" y="399041"/>
                  <a:pt x="7391400" y="419100"/>
                </a:cubicBezTo>
                <a:cubicBezTo>
                  <a:pt x="7410553" y="476559"/>
                  <a:pt x="7384717" y="405734"/>
                  <a:pt x="7414260" y="464820"/>
                </a:cubicBezTo>
                <a:cubicBezTo>
                  <a:pt x="7429088" y="494477"/>
                  <a:pt x="7414851" y="483980"/>
                  <a:pt x="7429500" y="518160"/>
                </a:cubicBezTo>
                <a:cubicBezTo>
                  <a:pt x="7433108" y="526578"/>
                  <a:pt x="7440644" y="532829"/>
                  <a:pt x="7444740" y="541020"/>
                </a:cubicBezTo>
                <a:cubicBezTo>
                  <a:pt x="7448332" y="548204"/>
                  <a:pt x="7449036" y="556568"/>
                  <a:pt x="7452360" y="563880"/>
                </a:cubicBezTo>
                <a:cubicBezTo>
                  <a:pt x="7509939" y="690555"/>
                  <a:pt x="7460965" y="582749"/>
                  <a:pt x="7498080" y="647700"/>
                </a:cubicBezTo>
                <a:cubicBezTo>
                  <a:pt x="7551345" y="740914"/>
                  <a:pt x="7466112" y="599004"/>
                  <a:pt x="7528560" y="723900"/>
                </a:cubicBezTo>
                <a:cubicBezTo>
                  <a:pt x="7533640" y="734060"/>
                  <a:pt x="7539581" y="743833"/>
                  <a:pt x="7543800" y="754380"/>
                </a:cubicBezTo>
                <a:cubicBezTo>
                  <a:pt x="7549766" y="769295"/>
                  <a:pt x="7550129" y="786734"/>
                  <a:pt x="7559040" y="800100"/>
                </a:cubicBezTo>
                <a:cubicBezTo>
                  <a:pt x="7580708" y="832602"/>
                  <a:pt x="7590701" y="843496"/>
                  <a:pt x="7604760" y="876300"/>
                </a:cubicBezTo>
                <a:cubicBezTo>
                  <a:pt x="7607924" y="883683"/>
                  <a:pt x="7608479" y="892139"/>
                  <a:pt x="7612380" y="899160"/>
                </a:cubicBezTo>
                <a:cubicBezTo>
                  <a:pt x="7621275" y="915171"/>
                  <a:pt x="7642860" y="944880"/>
                  <a:pt x="7642860" y="944880"/>
                </a:cubicBezTo>
                <a:cubicBezTo>
                  <a:pt x="7658719" y="1008315"/>
                  <a:pt x="7639408" y="945597"/>
                  <a:pt x="7665720" y="998220"/>
                </a:cubicBezTo>
                <a:cubicBezTo>
                  <a:pt x="7669312" y="1005404"/>
                  <a:pt x="7670078" y="1013740"/>
                  <a:pt x="7673340" y="1021080"/>
                </a:cubicBezTo>
                <a:cubicBezTo>
                  <a:pt x="7680260" y="1036650"/>
                  <a:pt x="7689149" y="1051288"/>
                  <a:pt x="7696200" y="1066800"/>
                </a:cubicBezTo>
                <a:cubicBezTo>
                  <a:pt x="7701860" y="1079252"/>
                  <a:pt x="7706637" y="1092093"/>
                  <a:pt x="7711440" y="1104900"/>
                </a:cubicBezTo>
                <a:cubicBezTo>
                  <a:pt x="7714260" y="1112421"/>
                  <a:pt x="7715896" y="1120377"/>
                  <a:pt x="7719060" y="1127760"/>
                </a:cubicBezTo>
                <a:cubicBezTo>
                  <a:pt x="7723535" y="1138201"/>
                  <a:pt x="7729220" y="1148080"/>
                  <a:pt x="7734300" y="1158240"/>
                </a:cubicBezTo>
                <a:cubicBezTo>
                  <a:pt x="7756616" y="1381401"/>
                  <a:pt x="7751753" y="1303255"/>
                  <a:pt x="7734300" y="1722120"/>
                </a:cubicBezTo>
                <a:cubicBezTo>
                  <a:pt x="7732875" y="1756328"/>
                  <a:pt x="7712100" y="1795680"/>
                  <a:pt x="7703820" y="1828800"/>
                </a:cubicBezTo>
                <a:cubicBezTo>
                  <a:pt x="7691052" y="1879873"/>
                  <a:pt x="7702481" y="1839992"/>
                  <a:pt x="7680960" y="1897380"/>
                </a:cubicBezTo>
                <a:cubicBezTo>
                  <a:pt x="7678140" y="1904901"/>
                  <a:pt x="7677597" y="1913429"/>
                  <a:pt x="7673340" y="1920240"/>
                </a:cubicBezTo>
                <a:cubicBezTo>
                  <a:pt x="7664720" y="1934032"/>
                  <a:pt x="7652618" y="1945329"/>
                  <a:pt x="7642860" y="1958340"/>
                </a:cubicBezTo>
                <a:cubicBezTo>
                  <a:pt x="7637365" y="1965666"/>
                  <a:pt x="7633704" y="1974355"/>
                  <a:pt x="7627620" y="1981200"/>
                </a:cubicBezTo>
                <a:cubicBezTo>
                  <a:pt x="7613301" y="1997309"/>
                  <a:pt x="7593855" y="2008987"/>
                  <a:pt x="7581900" y="2026920"/>
                </a:cubicBezTo>
                <a:cubicBezTo>
                  <a:pt x="7576820" y="2034540"/>
                  <a:pt x="7572155" y="2042454"/>
                  <a:pt x="7566660" y="2049780"/>
                </a:cubicBezTo>
                <a:cubicBezTo>
                  <a:pt x="7556902" y="2062791"/>
                  <a:pt x="7545202" y="2074348"/>
                  <a:pt x="7536180" y="2087880"/>
                </a:cubicBezTo>
                <a:cubicBezTo>
                  <a:pt x="7529879" y="2097331"/>
                  <a:pt x="7527542" y="2109117"/>
                  <a:pt x="7520940" y="2118360"/>
                </a:cubicBezTo>
                <a:cubicBezTo>
                  <a:pt x="7449641" y="2218179"/>
                  <a:pt x="7545492" y="2058926"/>
                  <a:pt x="7482840" y="2171700"/>
                </a:cubicBezTo>
                <a:cubicBezTo>
                  <a:pt x="7449072" y="2232483"/>
                  <a:pt x="7470402" y="2190824"/>
                  <a:pt x="7421880" y="2255520"/>
                </a:cubicBezTo>
                <a:cubicBezTo>
                  <a:pt x="7410890" y="2270173"/>
                  <a:pt x="7391400" y="2301240"/>
                  <a:pt x="7391400" y="2301240"/>
                </a:cubicBezTo>
                <a:cubicBezTo>
                  <a:pt x="7388860" y="2311400"/>
                  <a:pt x="7387905" y="2322094"/>
                  <a:pt x="7383780" y="2331720"/>
                </a:cubicBezTo>
                <a:cubicBezTo>
                  <a:pt x="7380172" y="2340138"/>
                  <a:pt x="7374163" y="2347351"/>
                  <a:pt x="7368540" y="2354580"/>
                </a:cubicBezTo>
                <a:cubicBezTo>
                  <a:pt x="7359096" y="2366722"/>
                  <a:pt x="7325509" y="2402543"/>
                  <a:pt x="7315200" y="2423160"/>
                </a:cubicBezTo>
                <a:cubicBezTo>
                  <a:pt x="7309083" y="2435394"/>
                  <a:pt x="7306077" y="2449026"/>
                  <a:pt x="7299960" y="2461260"/>
                </a:cubicBezTo>
                <a:cubicBezTo>
                  <a:pt x="7295864" y="2469451"/>
                  <a:pt x="7288816" y="2475929"/>
                  <a:pt x="7284720" y="2484120"/>
                </a:cubicBezTo>
                <a:cubicBezTo>
                  <a:pt x="7278603" y="2496354"/>
                  <a:pt x="7275140" y="2509768"/>
                  <a:pt x="7269480" y="2522220"/>
                </a:cubicBezTo>
                <a:cubicBezTo>
                  <a:pt x="7228983" y="2611313"/>
                  <a:pt x="7263350" y="2534853"/>
                  <a:pt x="7231380" y="2590800"/>
                </a:cubicBezTo>
                <a:cubicBezTo>
                  <a:pt x="7167955" y="2701794"/>
                  <a:pt x="7251264" y="2558652"/>
                  <a:pt x="7208520" y="2644140"/>
                </a:cubicBezTo>
                <a:cubicBezTo>
                  <a:pt x="7202949" y="2655282"/>
                  <a:pt x="7175597" y="2690577"/>
                  <a:pt x="7170420" y="2697480"/>
                </a:cubicBezTo>
                <a:cubicBezTo>
                  <a:pt x="7167880" y="2705100"/>
                  <a:pt x="7168027" y="2714242"/>
                  <a:pt x="7162800" y="2720340"/>
                </a:cubicBezTo>
                <a:cubicBezTo>
                  <a:pt x="7134892" y="2752899"/>
                  <a:pt x="7122246" y="2750217"/>
                  <a:pt x="7086600" y="2766060"/>
                </a:cubicBezTo>
                <a:cubicBezTo>
                  <a:pt x="7076220" y="2770673"/>
                  <a:pt x="7066050" y="2775783"/>
                  <a:pt x="7056120" y="2781300"/>
                </a:cubicBezTo>
                <a:cubicBezTo>
                  <a:pt x="7043173" y="2788493"/>
                  <a:pt x="7031771" y="2798659"/>
                  <a:pt x="7018020" y="2804160"/>
                </a:cubicBezTo>
                <a:cubicBezTo>
                  <a:pt x="6945891" y="2833011"/>
                  <a:pt x="6996081" y="2769179"/>
                  <a:pt x="6888480" y="2849880"/>
                </a:cubicBezTo>
                <a:cubicBezTo>
                  <a:pt x="6858725" y="2872196"/>
                  <a:pt x="6841441" y="2887128"/>
                  <a:pt x="6804660" y="2903220"/>
                </a:cubicBezTo>
                <a:cubicBezTo>
                  <a:pt x="6782584" y="2912878"/>
                  <a:pt x="6736080" y="2926080"/>
                  <a:pt x="6736080" y="2926080"/>
                </a:cubicBezTo>
                <a:cubicBezTo>
                  <a:pt x="6718300" y="2938780"/>
                  <a:pt x="6700920" y="2952060"/>
                  <a:pt x="6682740" y="2964180"/>
                </a:cubicBezTo>
                <a:cubicBezTo>
                  <a:pt x="6670417" y="2972395"/>
                  <a:pt x="6656773" y="2978547"/>
                  <a:pt x="6644640" y="2987040"/>
                </a:cubicBezTo>
                <a:cubicBezTo>
                  <a:pt x="6631316" y="2996367"/>
                  <a:pt x="6620261" y="3008788"/>
                  <a:pt x="6606540" y="3017520"/>
                </a:cubicBezTo>
                <a:cubicBezTo>
                  <a:pt x="6592165" y="3026668"/>
                  <a:pt x="6574779" y="3030609"/>
                  <a:pt x="6560820" y="3040380"/>
                </a:cubicBezTo>
                <a:cubicBezTo>
                  <a:pt x="6549049" y="3048620"/>
                  <a:pt x="6542032" y="3062509"/>
                  <a:pt x="6530340" y="3070860"/>
                </a:cubicBezTo>
                <a:cubicBezTo>
                  <a:pt x="6523804" y="3075529"/>
                  <a:pt x="6514863" y="3075316"/>
                  <a:pt x="6507480" y="3078480"/>
                </a:cubicBezTo>
                <a:cubicBezTo>
                  <a:pt x="6497039" y="3082955"/>
                  <a:pt x="6486451" y="3087419"/>
                  <a:pt x="6477000" y="3093720"/>
                </a:cubicBezTo>
                <a:cubicBezTo>
                  <a:pt x="6455866" y="3107809"/>
                  <a:pt x="6437174" y="3125351"/>
                  <a:pt x="6416040" y="3139440"/>
                </a:cubicBezTo>
                <a:cubicBezTo>
                  <a:pt x="6408420" y="3144520"/>
                  <a:pt x="6401371" y="3150584"/>
                  <a:pt x="6393180" y="3154680"/>
                </a:cubicBezTo>
                <a:cubicBezTo>
                  <a:pt x="6385996" y="3158272"/>
                  <a:pt x="6377703" y="3159136"/>
                  <a:pt x="6370320" y="3162300"/>
                </a:cubicBezTo>
                <a:cubicBezTo>
                  <a:pt x="6359879" y="3166775"/>
                  <a:pt x="6350281" y="3173065"/>
                  <a:pt x="6339840" y="3177540"/>
                </a:cubicBezTo>
                <a:cubicBezTo>
                  <a:pt x="6332457" y="3180704"/>
                  <a:pt x="6324363" y="3181996"/>
                  <a:pt x="6316980" y="3185160"/>
                </a:cubicBezTo>
                <a:cubicBezTo>
                  <a:pt x="6306539" y="3189635"/>
                  <a:pt x="6296363" y="3194764"/>
                  <a:pt x="6286500" y="3200400"/>
                </a:cubicBezTo>
                <a:cubicBezTo>
                  <a:pt x="6278549" y="3204944"/>
                  <a:pt x="6271955" y="3211802"/>
                  <a:pt x="6263640" y="3215640"/>
                </a:cubicBezTo>
                <a:cubicBezTo>
                  <a:pt x="6177535" y="3255381"/>
                  <a:pt x="6214049" y="3237429"/>
                  <a:pt x="6156960" y="3253740"/>
                </a:cubicBezTo>
                <a:cubicBezTo>
                  <a:pt x="6149237" y="3255947"/>
                  <a:pt x="6141793" y="3259052"/>
                  <a:pt x="6134100" y="3261360"/>
                </a:cubicBezTo>
                <a:cubicBezTo>
                  <a:pt x="6116388" y="3266673"/>
                  <a:pt x="6098472" y="3271287"/>
                  <a:pt x="6080760" y="3276600"/>
                </a:cubicBezTo>
                <a:cubicBezTo>
                  <a:pt x="6073067" y="3278908"/>
                  <a:pt x="6065692" y="3282272"/>
                  <a:pt x="6057900" y="3284220"/>
                </a:cubicBezTo>
                <a:cubicBezTo>
                  <a:pt x="6045335" y="3287361"/>
                  <a:pt x="6032365" y="3288699"/>
                  <a:pt x="6019800" y="3291840"/>
                </a:cubicBezTo>
                <a:cubicBezTo>
                  <a:pt x="6012008" y="3293788"/>
                  <a:pt x="6004689" y="3297347"/>
                  <a:pt x="5996940" y="3299460"/>
                </a:cubicBezTo>
                <a:cubicBezTo>
                  <a:pt x="5976733" y="3304971"/>
                  <a:pt x="5955427" y="3306921"/>
                  <a:pt x="5935980" y="3314700"/>
                </a:cubicBezTo>
                <a:cubicBezTo>
                  <a:pt x="5923280" y="3319780"/>
                  <a:pt x="5911076" y="3326341"/>
                  <a:pt x="5897880" y="3329940"/>
                </a:cubicBezTo>
                <a:cubicBezTo>
                  <a:pt x="5886250" y="3333112"/>
                  <a:pt x="5807231" y="3343978"/>
                  <a:pt x="5798820" y="3345180"/>
                </a:cubicBezTo>
                <a:cubicBezTo>
                  <a:pt x="5778500" y="3352800"/>
                  <a:pt x="5758574" y="3361567"/>
                  <a:pt x="5737860" y="3368040"/>
                </a:cubicBezTo>
                <a:cubicBezTo>
                  <a:pt x="5725269" y="3371975"/>
                  <a:pt x="5659760" y="3388105"/>
                  <a:pt x="5638800" y="3390900"/>
                </a:cubicBezTo>
                <a:cubicBezTo>
                  <a:pt x="5613497" y="3394274"/>
                  <a:pt x="5588000" y="3395980"/>
                  <a:pt x="5562600" y="3398520"/>
                </a:cubicBezTo>
                <a:cubicBezTo>
                  <a:pt x="5552440" y="3401060"/>
                  <a:pt x="5542487" y="3404659"/>
                  <a:pt x="5532120" y="3406140"/>
                </a:cubicBezTo>
                <a:cubicBezTo>
                  <a:pt x="5506850" y="3409750"/>
                  <a:pt x="5481306" y="3411088"/>
                  <a:pt x="5455920" y="3413760"/>
                </a:cubicBezTo>
                <a:lnTo>
                  <a:pt x="5387340" y="3421380"/>
                </a:lnTo>
                <a:cubicBezTo>
                  <a:pt x="5350314" y="3430637"/>
                  <a:pt x="5354735" y="3430392"/>
                  <a:pt x="5311140" y="3436620"/>
                </a:cubicBezTo>
                <a:cubicBezTo>
                  <a:pt x="5290868" y="3439516"/>
                  <a:pt x="5270347" y="3440681"/>
                  <a:pt x="5250180" y="3444240"/>
                </a:cubicBezTo>
                <a:cubicBezTo>
                  <a:pt x="5227119" y="3448310"/>
                  <a:pt x="5204731" y="3455828"/>
                  <a:pt x="5181600" y="3459480"/>
                </a:cubicBezTo>
                <a:cubicBezTo>
                  <a:pt x="5156386" y="3463461"/>
                  <a:pt x="5130730" y="3463934"/>
                  <a:pt x="5105400" y="3467100"/>
                </a:cubicBezTo>
                <a:cubicBezTo>
                  <a:pt x="5090069" y="3469016"/>
                  <a:pt x="5074951" y="3472371"/>
                  <a:pt x="5059680" y="3474720"/>
                </a:cubicBezTo>
                <a:cubicBezTo>
                  <a:pt x="4997730" y="3484251"/>
                  <a:pt x="4917670" y="3493839"/>
                  <a:pt x="4861560" y="3497580"/>
                </a:cubicBezTo>
                <a:cubicBezTo>
                  <a:pt x="4612527" y="3514182"/>
                  <a:pt x="4708739" y="3503348"/>
                  <a:pt x="4572000" y="3520440"/>
                </a:cubicBezTo>
                <a:cubicBezTo>
                  <a:pt x="4480464" y="3557054"/>
                  <a:pt x="4553015" y="3532245"/>
                  <a:pt x="4366260" y="3550920"/>
                </a:cubicBezTo>
                <a:lnTo>
                  <a:pt x="4152900" y="3573780"/>
                </a:lnTo>
                <a:cubicBezTo>
                  <a:pt x="4127519" y="3576499"/>
                  <a:pt x="4101731" y="3576394"/>
                  <a:pt x="4076700" y="3581400"/>
                </a:cubicBezTo>
                <a:lnTo>
                  <a:pt x="4000500" y="3596640"/>
                </a:lnTo>
                <a:lnTo>
                  <a:pt x="3398520" y="3581400"/>
                </a:lnTo>
                <a:cubicBezTo>
                  <a:pt x="3352056" y="3579798"/>
                  <a:pt x="3340345" y="3572974"/>
                  <a:pt x="3299460" y="3566160"/>
                </a:cubicBezTo>
                <a:cubicBezTo>
                  <a:pt x="3254996" y="3558749"/>
                  <a:pt x="3195937" y="3553614"/>
                  <a:pt x="3154680" y="3543300"/>
                </a:cubicBezTo>
                <a:cubicBezTo>
                  <a:pt x="3144520" y="3540760"/>
                  <a:pt x="3134469" y="3537734"/>
                  <a:pt x="3124200" y="3535680"/>
                </a:cubicBezTo>
                <a:cubicBezTo>
                  <a:pt x="3109050" y="3532650"/>
                  <a:pt x="3093630" y="3531090"/>
                  <a:pt x="3078480" y="3528060"/>
                </a:cubicBezTo>
                <a:cubicBezTo>
                  <a:pt x="3068211" y="3526006"/>
                  <a:pt x="3058293" y="3522370"/>
                  <a:pt x="3048000" y="3520440"/>
                </a:cubicBezTo>
                <a:cubicBezTo>
                  <a:pt x="3017629" y="3514745"/>
                  <a:pt x="2985875" y="3514972"/>
                  <a:pt x="2956560" y="3505200"/>
                </a:cubicBezTo>
                <a:cubicBezTo>
                  <a:pt x="2948940" y="3502660"/>
                  <a:pt x="2941492" y="3499528"/>
                  <a:pt x="2933700" y="3497580"/>
                </a:cubicBezTo>
                <a:cubicBezTo>
                  <a:pt x="2921135" y="3494439"/>
                  <a:pt x="2908005" y="3493682"/>
                  <a:pt x="2895600" y="3489960"/>
                </a:cubicBezTo>
                <a:cubicBezTo>
                  <a:pt x="2882499" y="3486030"/>
                  <a:pt x="2870476" y="3479045"/>
                  <a:pt x="2857500" y="3474720"/>
                </a:cubicBezTo>
                <a:cubicBezTo>
                  <a:pt x="2721040" y="3429233"/>
                  <a:pt x="2975615" y="3522520"/>
                  <a:pt x="2781300" y="3451860"/>
                </a:cubicBezTo>
                <a:cubicBezTo>
                  <a:pt x="2664666" y="3409448"/>
                  <a:pt x="2830892" y="3465851"/>
                  <a:pt x="2697480" y="3421380"/>
                </a:cubicBezTo>
                <a:cubicBezTo>
                  <a:pt x="2623778" y="3366103"/>
                  <a:pt x="2702320" y="3419990"/>
                  <a:pt x="2644140" y="3390900"/>
                </a:cubicBezTo>
                <a:cubicBezTo>
                  <a:pt x="2635949" y="3386804"/>
                  <a:pt x="2629698" y="3379268"/>
                  <a:pt x="2621280" y="3375660"/>
                </a:cubicBezTo>
                <a:cubicBezTo>
                  <a:pt x="2587100" y="3361011"/>
                  <a:pt x="2597597" y="3375248"/>
                  <a:pt x="2567940" y="3360420"/>
                </a:cubicBezTo>
                <a:cubicBezTo>
                  <a:pt x="2559749" y="3356324"/>
                  <a:pt x="2553271" y="3349276"/>
                  <a:pt x="2545080" y="3345180"/>
                </a:cubicBezTo>
                <a:cubicBezTo>
                  <a:pt x="2537896" y="3341588"/>
                  <a:pt x="2529603" y="3340724"/>
                  <a:pt x="2522220" y="3337560"/>
                </a:cubicBezTo>
                <a:cubicBezTo>
                  <a:pt x="2489416" y="3323501"/>
                  <a:pt x="2478522" y="3313508"/>
                  <a:pt x="2446020" y="3291840"/>
                </a:cubicBezTo>
                <a:cubicBezTo>
                  <a:pt x="2438400" y="3286760"/>
                  <a:pt x="2429636" y="3283076"/>
                  <a:pt x="2423160" y="3276600"/>
                </a:cubicBezTo>
                <a:cubicBezTo>
                  <a:pt x="2399614" y="3253054"/>
                  <a:pt x="2396991" y="3252586"/>
                  <a:pt x="2377440" y="3223260"/>
                </a:cubicBezTo>
                <a:cubicBezTo>
                  <a:pt x="2369225" y="3210937"/>
                  <a:pt x="2362795" y="3197483"/>
                  <a:pt x="2354580" y="3185160"/>
                </a:cubicBezTo>
                <a:cubicBezTo>
                  <a:pt x="2337382" y="3159363"/>
                  <a:pt x="2301240" y="3108960"/>
                  <a:pt x="2301240" y="3108960"/>
                </a:cubicBezTo>
                <a:cubicBezTo>
                  <a:pt x="2292432" y="3064919"/>
                  <a:pt x="2289608" y="3038773"/>
                  <a:pt x="2263140" y="2994660"/>
                </a:cubicBezTo>
                <a:cubicBezTo>
                  <a:pt x="2255520" y="2981960"/>
                  <a:pt x="2246904" y="2969807"/>
                  <a:pt x="2240280" y="2956560"/>
                </a:cubicBezTo>
                <a:cubicBezTo>
                  <a:pt x="2233109" y="2942217"/>
                  <a:pt x="2233302" y="2920766"/>
                  <a:pt x="2217420" y="2910840"/>
                </a:cubicBezTo>
                <a:cubicBezTo>
                  <a:pt x="2203797" y="2902326"/>
                  <a:pt x="2185066" y="2904511"/>
                  <a:pt x="2171700" y="2895600"/>
                </a:cubicBezTo>
                <a:cubicBezTo>
                  <a:pt x="2164080" y="2890520"/>
                  <a:pt x="2157031" y="2884456"/>
                  <a:pt x="2148840" y="2880360"/>
                </a:cubicBezTo>
                <a:cubicBezTo>
                  <a:pt x="2063352" y="2837616"/>
                  <a:pt x="2206494" y="2920925"/>
                  <a:pt x="2095500" y="2857500"/>
                </a:cubicBezTo>
                <a:cubicBezTo>
                  <a:pt x="2087549" y="2852956"/>
                  <a:pt x="2081094" y="2845782"/>
                  <a:pt x="2072640" y="2842260"/>
                </a:cubicBezTo>
                <a:cubicBezTo>
                  <a:pt x="2050397" y="2832992"/>
                  <a:pt x="2025613" y="2830176"/>
                  <a:pt x="2004060" y="2819400"/>
                </a:cubicBezTo>
                <a:cubicBezTo>
                  <a:pt x="1993900" y="2814320"/>
                  <a:pt x="1983960" y="2808773"/>
                  <a:pt x="1973580" y="2804160"/>
                </a:cubicBezTo>
                <a:cubicBezTo>
                  <a:pt x="1946245" y="2792011"/>
                  <a:pt x="1937755" y="2789678"/>
                  <a:pt x="1912620" y="2781300"/>
                </a:cubicBezTo>
                <a:cubicBezTo>
                  <a:pt x="1854342" y="2737591"/>
                  <a:pt x="1910235" y="2776671"/>
                  <a:pt x="1851660" y="2743200"/>
                </a:cubicBezTo>
                <a:cubicBezTo>
                  <a:pt x="1810300" y="2719565"/>
                  <a:pt x="1847853" y="2734311"/>
                  <a:pt x="1805940" y="2720340"/>
                </a:cubicBezTo>
                <a:cubicBezTo>
                  <a:pt x="1799037" y="2715163"/>
                  <a:pt x="1763742" y="2687811"/>
                  <a:pt x="1752600" y="2682240"/>
                </a:cubicBezTo>
                <a:cubicBezTo>
                  <a:pt x="1745416" y="2678648"/>
                  <a:pt x="1736924" y="2678212"/>
                  <a:pt x="1729740" y="2674620"/>
                </a:cubicBezTo>
                <a:cubicBezTo>
                  <a:pt x="1721549" y="2670524"/>
                  <a:pt x="1715071" y="2663476"/>
                  <a:pt x="1706880" y="2659380"/>
                </a:cubicBezTo>
                <a:cubicBezTo>
                  <a:pt x="1647463" y="2629672"/>
                  <a:pt x="1725202" y="2701696"/>
                  <a:pt x="1607820" y="2613660"/>
                </a:cubicBezTo>
                <a:cubicBezTo>
                  <a:pt x="1597660" y="2606040"/>
                  <a:pt x="1588367" y="2597101"/>
                  <a:pt x="1577340" y="2590800"/>
                </a:cubicBezTo>
                <a:cubicBezTo>
                  <a:pt x="1570366" y="2586815"/>
                  <a:pt x="1561863" y="2586344"/>
                  <a:pt x="1554480" y="2583180"/>
                </a:cubicBezTo>
                <a:cubicBezTo>
                  <a:pt x="1544039" y="2578705"/>
                  <a:pt x="1534547" y="2572159"/>
                  <a:pt x="1524000" y="2567940"/>
                </a:cubicBezTo>
                <a:cubicBezTo>
                  <a:pt x="1509085" y="2561974"/>
                  <a:pt x="1493045" y="2559028"/>
                  <a:pt x="1478280" y="2552700"/>
                </a:cubicBezTo>
                <a:cubicBezTo>
                  <a:pt x="1383107" y="2511911"/>
                  <a:pt x="1453599" y="2528266"/>
                  <a:pt x="1371600" y="2514600"/>
                </a:cubicBezTo>
                <a:cubicBezTo>
                  <a:pt x="1320899" y="2489249"/>
                  <a:pt x="1362106" y="2506512"/>
                  <a:pt x="1303020" y="2491740"/>
                </a:cubicBezTo>
                <a:cubicBezTo>
                  <a:pt x="1295228" y="2489792"/>
                  <a:pt x="1288036" y="2485695"/>
                  <a:pt x="1280160" y="2484120"/>
                </a:cubicBezTo>
                <a:cubicBezTo>
                  <a:pt x="1249860" y="2478060"/>
                  <a:pt x="1218698" y="2476374"/>
                  <a:pt x="1188720" y="2468880"/>
                </a:cubicBezTo>
                <a:cubicBezTo>
                  <a:pt x="1178560" y="2466340"/>
                  <a:pt x="1168655" y="2462356"/>
                  <a:pt x="1158240" y="2461260"/>
                </a:cubicBezTo>
                <a:cubicBezTo>
                  <a:pt x="1120265" y="2457263"/>
                  <a:pt x="1082040" y="2456180"/>
                  <a:pt x="1043940" y="2453640"/>
                </a:cubicBezTo>
                <a:cubicBezTo>
                  <a:pt x="1026160" y="2451100"/>
                  <a:pt x="1008451" y="2448003"/>
                  <a:pt x="990600" y="2446020"/>
                </a:cubicBezTo>
                <a:cubicBezTo>
                  <a:pt x="962716" y="2442922"/>
                  <a:pt x="934492" y="2442776"/>
                  <a:pt x="906780" y="2438400"/>
                </a:cubicBezTo>
                <a:cubicBezTo>
                  <a:pt x="886091" y="2435133"/>
                  <a:pt x="866140" y="2428240"/>
                  <a:pt x="845820" y="2423160"/>
                </a:cubicBezTo>
                <a:lnTo>
                  <a:pt x="784860" y="2407920"/>
                </a:lnTo>
                <a:cubicBezTo>
                  <a:pt x="774700" y="2405380"/>
                  <a:pt x="764315" y="2403612"/>
                  <a:pt x="754380" y="2400300"/>
                </a:cubicBezTo>
                <a:cubicBezTo>
                  <a:pt x="686441" y="2377654"/>
                  <a:pt x="793647" y="2413886"/>
                  <a:pt x="693420" y="2377440"/>
                </a:cubicBezTo>
                <a:cubicBezTo>
                  <a:pt x="678323" y="2371950"/>
                  <a:pt x="662940" y="2367280"/>
                  <a:pt x="647700" y="2362200"/>
                </a:cubicBezTo>
                <a:lnTo>
                  <a:pt x="624840" y="2354580"/>
                </a:lnTo>
                <a:cubicBezTo>
                  <a:pt x="617220" y="2352040"/>
                  <a:pt x="609772" y="2348908"/>
                  <a:pt x="601980" y="2346960"/>
                </a:cubicBezTo>
                <a:cubicBezTo>
                  <a:pt x="591820" y="2344420"/>
                  <a:pt x="581510" y="2342420"/>
                  <a:pt x="571500" y="2339340"/>
                </a:cubicBezTo>
                <a:cubicBezTo>
                  <a:pt x="548469" y="2332254"/>
                  <a:pt x="526297" y="2322324"/>
                  <a:pt x="502920" y="2316480"/>
                </a:cubicBezTo>
                <a:lnTo>
                  <a:pt x="441960" y="2301240"/>
                </a:lnTo>
                <a:cubicBezTo>
                  <a:pt x="413959" y="2282573"/>
                  <a:pt x="418282" y="2283187"/>
                  <a:pt x="381000" y="2270760"/>
                </a:cubicBezTo>
                <a:cubicBezTo>
                  <a:pt x="371065" y="2267448"/>
                  <a:pt x="360326" y="2266817"/>
                  <a:pt x="350520" y="2263140"/>
                </a:cubicBezTo>
                <a:cubicBezTo>
                  <a:pt x="339884" y="2259152"/>
                  <a:pt x="330676" y="2251888"/>
                  <a:pt x="320040" y="2247900"/>
                </a:cubicBezTo>
                <a:cubicBezTo>
                  <a:pt x="310234" y="2244223"/>
                  <a:pt x="299630" y="2243157"/>
                  <a:pt x="289560" y="2240280"/>
                </a:cubicBezTo>
                <a:cubicBezTo>
                  <a:pt x="281837" y="2238073"/>
                  <a:pt x="274320" y="2235200"/>
                  <a:pt x="266700" y="2232660"/>
                </a:cubicBezTo>
                <a:cubicBezTo>
                  <a:pt x="259080" y="2225040"/>
                  <a:pt x="249187" y="2219156"/>
                  <a:pt x="243840" y="2209800"/>
                </a:cubicBezTo>
                <a:cubicBezTo>
                  <a:pt x="220522" y="2168994"/>
                  <a:pt x="253814" y="2189294"/>
                  <a:pt x="220980" y="2156460"/>
                </a:cubicBezTo>
                <a:cubicBezTo>
                  <a:pt x="214504" y="2149984"/>
                  <a:pt x="205155" y="2147083"/>
                  <a:pt x="198120" y="2141220"/>
                </a:cubicBezTo>
                <a:cubicBezTo>
                  <a:pt x="189841" y="2134321"/>
                  <a:pt x="183766" y="2124976"/>
                  <a:pt x="175260" y="2118360"/>
                </a:cubicBezTo>
                <a:cubicBezTo>
                  <a:pt x="160802" y="2107115"/>
                  <a:pt x="140530" y="2102533"/>
                  <a:pt x="129540" y="2087880"/>
                </a:cubicBezTo>
                <a:cubicBezTo>
                  <a:pt x="124363" y="2080977"/>
                  <a:pt x="97011" y="2045682"/>
                  <a:pt x="91440" y="2034540"/>
                </a:cubicBezTo>
                <a:cubicBezTo>
                  <a:pt x="87848" y="2027356"/>
                  <a:pt x="87412" y="2018864"/>
                  <a:pt x="83820" y="2011680"/>
                </a:cubicBezTo>
                <a:cubicBezTo>
                  <a:pt x="79724" y="2003489"/>
                  <a:pt x="72299" y="1997189"/>
                  <a:pt x="68580" y="1988820"/>
                </a:cubicBezTo>
                <a:cubicBezTo>
                  <a:pt x="62056" y="1974140"/>
                  <a:pt x="62251" y="1956466"/>
                  <a:pt x="53340" y="1943100"/>
                </a:cubicBezTo>
                <a:cubicBezTo>
                  <a:pt x="48260" y="1935480"/>
                  <a:pt x="42196" y="1928431"/>
                  <a:pt x="38100" y="1920240"/>
                </a:cubicBezTo>
                <a:cubicBezTo>
                  <a:pt x="32634" y="1909308"/>
                  <a:pt x="25301" y="1876666"/>
                  <a:pt x="22860" y="1866900"/>
                </a:cubicBezTo>
                <a:cubicBezTo>
                  <a:pt x="20320" y="1836420"/>
                  <a:pt x="18442" y="1805878"/>
                  <a:pt x="15240" y="1775460"/>
                </a:cubicBezTo>
                <a:cubicBezTo>
                  <a:pt x="6183" y="1689420"/>
                  <a:pt x="7620" y="1752889"/>
                  <a:pt x="0" y="169926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r>
              <a:rPr lang="fr-FR" sz="3200" dirty="0">
                <a:solidFill>
                  <a:schemeClr val="tx1"/>
                </a:solidFill>
              </a:rPr>
              <a:t>System Under 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Slide Number Placeholder 3">
            <a:extLst>
              <a:ext uri="{FF2B5EF4-FFF2-40B4-BE49-F238E27FC236}">
                <a16:creationId xmlns:a16="http://schemas.microsoft.com/office/drawing/2014/main" id="{D9D202C7-E860-42DF-84AA-1D0A2456D956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79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E03DF-B59C-4F62-A5CE-56791782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Thématiques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663FF-F902-4CFF-A522-46B518EEF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Pourquoi on teste ? </a:t>
            </a:r>
          </a:p>
          <a:p>
            <a:r>
              <a:rPr lang="fr-FR" dirty="0"/>
              <a:t>Qualité de code et tests</a:t>
            </a:r>
          </a:p>
          <a:p>
            <a:r>
              <a:rPr lang="fr-FR" dirty="0"/>
              <a:t>Avantages des tests</a:t>
            </a:r>
          </a:p>
          <a:p>
            <a:r>
              <a:rPr lang="fr-FR" dirty="0" err="1"/>
              <a:t>Junit</a:t>
            </a:r>
            <a:r>
              <a:rPr lang="fr-FR" dirty="0"/>
              <a:t> &amp; Co</a:t>
            </a:r>
          </a:p>
          <a:p>
            <a:r>
              <a:rPr lang="fr-FR" dirty="0"/>
              <a:t>Tests unitaires en java</a:t>
            </a:r>
          </a:p>
          <a:p>
            <a:r>
              <a:rPr lang="fr-FR" dirty="0"/>
              <a:t>Tests unitaires avec Spring</a:t>
            </a:r>
          </a:p>
          <a:p>
            <a:r>
              <a:rPr lang="fr-FR" dirty="0"/>
              <a:t>Tests d'intégration avec Spring</a:t>
            </a:r>
          </a:p>
          <a:p>
            <a:r>
              <a:rPr lang="fr-FR" dirty="0"/>
              <a:t>Plus loin avec TDD</a:t>
            </a:r>
          </a:p>
          <a:p>
            <a:r>
              <a:rPr lang="fr-FR" dirty="0"/>
              <a:t>Améliorez votre qualité de code avec TDD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73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40B571C-66EE-4017-A31C-4412AB751FF3}"/>
              </a:ext>
            </a:extLst>
          </p:cNvPr>
          <p:cNvCxnSpPr>
            <a:cxnSpLocks/>
            <a:stCxn id="57" idx="3"/>
            <a:endCxn id="27" idx="1"/>
          </p:cNvCxnSpPr>
          <p:nvPr/>
        </p:nvCxnSpPr>
        <p:spPr>
          <a:xfrm flipV="1">
            <a:off x="4341142" y="4114240"/>
            <a:ext cx="780925" cy="2029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DB0194-202F-46B0-A9D0-EBF4D1141C10}"/>
              </a:ext>
            </a:extLst>
          </p:cNvPr>
          <p:cNvCxnSpPr>
            <a:cxnSpLocks/>
            <a:stCxn id="48" idx="3"/>
            <a:endCxn id="27" idx="1"/>
          </p:cNvCxnSpPr>
          <p:nvPr/>
        </p:nvCxnSpPr>
        <p:spPr>
          <a:xfrm flipV="1">
            <a:off x="4159200" y="4114240"/>
            <a:ext cx="962867" cy="35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15">
            <a:extLst>
              <a:ext uri="{FF2B5EF4-FFF2-40B4-BE49-F238E27FC236}">
                <a16:creationId xmlns:a16="http://schemas.microsoft.com/office/drawing/2014/main" id="{CDD8282D-63B1-450F-9E37-A97377A5BAD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16">
            <a:extLst>
              <a:ext uri="{FF2B5EF4-FFF2-40B4-BE49-F238E27FC236}">
                <a16:creationId xmlns:a16="http://schemas.microsoft.com/office/drawing/2014/main" id="{99F90BEA-E0FF-41DA-A231-10BAF256DFD9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 : coins arrondis 8">
            <a:extLst>
              <a:ext uri="{FF2B5EF4-FFF2-40B4-BE49-F238E27FC236}">
                <a16:creationId xmlns:a16="http://schemas.microsoft.com/office/drawing/2014/main" id="{130BB755-9EBF-4F34-83FA-C0D444241DC0}"/>
              </a:ext>
            </a:extLst>
          </p:cNvPr>
          <p:cNvSpPr/>
          <p:nvPr/>
        </p:nvSpPr>
        <p:spPr>
          <a:xfrm>
            <a:off x="3483726" y="2677095"/>
            <a:ext cx="864754" cy="685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7" name="Rectangle : coins arrondis 9">
            <a:extLst>
              <a:ext uri="{FF2B5EF4-FFF2-40B4-BE49-F238E27FC236}">
                <a16:creationId xmlns:a16="http://schemas.microsoft.com/office/drawing/2014/main" id="{D6BC6E4C-8FC7-4FAE-8184-D185D99BDC2E}"/>
              </a:ext>
            </a:extLst>
          </p:cNvPr>
          <p:cNvSpPr/>
          <p:nvPr/>
        </p:nvSpPr>
        <p:spPr>
          <a:xfrm>
            <a:off x="3481438" y="3977500"/>
            <a:ext cx="859704" cy="67931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8" name="Rectangle : coins arrondis 10">
            <a:extLst>
              <a:ext uri="{FF2B5EF4-FFF2-40B4-BE49-F238E27FC236}">
                <a16:creationId xmlns:a16="http://schemas.microsoft.com/office/drawing/2014/main" id="{B734CC79-7A67-4055-9725-8DEF10B3FC24}"/>
              </a:ext>
            </a:extLst>
          </p:cNvPr>
          <p:cNvSpPr/>
          <p:nvPr/>
        </p:nvSpPr>
        <p:spPr>
          <a:xfrm>
            <a:off x="3415698" y="5394489"/>
            <a:ext cx="1003902" cy="68119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157DF5A-576E-4C28-8F58-9D5AE24970B7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D2285A6-9ABD-4BF2-BB6F-84474907BBF8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 : coins arrondis 8">
            <a:extLst>
              <a:ext uri="{FF2B5EF4-FFF2-40B4-BE49-F238E27FC236}">
                <a16:creationId xmlns:a16="http://schemas.microsoft.com/office/drawing/2014/main" id="{6FEA61BA-B97E-47AD-AEAB-D6AFC09F4C2F}"/>
              </a:ext>
            </a:extLst>
          </p:cNvPr>
          <p:cNvSpPr/>
          <p:nvPr/>
        </p:nvSpPr>
        <p:spPr>
          <a:xfrm>
            <a:off x="3292683" y="2429076"/>
            <a:ext cx="85687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8" name="Rectangle : coins arrondis 9">
            <a:extLst>
              <a:ext uri="{FF2B5EF4-FFF2-40B4-BE49-F238E27FC236}">
                <a16:creationId xmlns:a16="http://schemas.microsoft.com/office/drawing/2014/main" id="{87138D83-0C41-48F2-8BC3-F6D815EE0E6C}"/>
              </a:ext>
            </a:extLst>
          </p:cNvPr>
          <p:cNvSpPr/>
          <p:nvPr/>
        </p:nvSpPr>
        <p:spPr>
          <a:xfrm>
            <a:off x="3276476" y="3764962"/>
            <a:ext cx="882724" cy="7057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Rectangle : coins arrondis 10">
            <a:extLst>
              <a:ext uri="{FF2B5EF4-FFF2-40B4-BE49-F238E27FC236}">
                <a16:creationId xmlns:a16="http://schemas.microsoft.com/office/drawing/2014/main" id="{AD2B9E45-F77F-4DF9-836F-089E74D719CF}"/>
              </a:ext>
            </a:extLst>
          </p:cNvPr>
          <p:cNvSpPr/>
          <p:nvPr/>
        </p:nvSpPr>
        <p:spPr>
          <a:xfrm>
            <a:off x="3207343" y="5135467"/>
            <a:ext cx="101068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FF3C769-C426-4D15-A284-264B7F5FDB2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47E21B-2B54-4418-A544-F6F1CA2D290A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15">
            <a:extLst>
              <a:ext uri="{FF2B5EF4-FFF2-40B4-BE49-F238E27FC236}">
                <a16:creationId xmlns:a16="http://schemas.microsoft.com/office/drawing/2014/main" id="{08B47916-5197-41D6-AC71-35B4971C6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16">
            <a:extLst>
              <a:ext uri="{FF2B5EF4-FFF2-40B4-BE49-F238E27FC236}">
                <a16:creationId xmlns:a16="http://schemas.microsoft.com/office/drawing/2014/main" id="{4F0D815A-D794-40CD-822C-1484895115A0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17">
            <a:extLst>
              <a:ext uri="{FF2B5EF4-FFF2-40B4-BE49-F238E27FC236}">
                <a16:creationId xmlns:a16="http://schemas.microsoft.com/office/drawing/2014/main" id="{E58FC12F-2119-4944-8043-B48A8967AA7E}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4005190" y="4317159"/>
            <a:ext cx="335952" cy="10381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19" y="10943"/>
            <a:ext cx="10515600" cy="1325563"/>
          </a:xfrm>
        </p:spPr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Tests d’intégration « de use-cases »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2417FFA-49A2-4513-AD60-3EF034F85D71}"/>
              </a:ext>
            </a:extLst>
          </p:cNvPr>
          <p:cNvSpPr/>
          <p:nvPr/>
        </p:nvSpPr>
        <p:spPr>
          <a:xfrm flipH="1">
            <a:off x="1873312" y="1237312"/>
            <a:ext cx="9150287" cy="4844307"/>
          </a:xfrm>
          <a:prstGeom prst="cube">
            <a:avLst>
              <a:gd name="adj" fmla="val 623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4" name="Rectangle : coins arrondis 8">
            <a:extLst>
              <a:ext uri="{FF2B5EF4-FFF2-40B4-BE49-F238E27FC236}">
                <a16:creationId xmlns:a16="http://schemas.microsoft.com/office/drawing/2014/main" id="{BECBA160-BF42-43CC-B827-AF9775B70A94}"/>
              </a:ext>
            </a:extLst>
          </p:cNvPr>
          <p:cNvSpPr/>
          <p:nvPr/>
        </p:nvSpPr>
        <p:spPr>
          <a:xfrm>
            <a:off x="3104044" y="2268077"/>
            <a:ext cx="88272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WS </a:t>
            </a:r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Impl</a:t>
            </a:r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5" name="Rectangle : coins arrondis 9">
            <a:extLst>
              <a:ext uri="{FF2B5EF4-FFF2-40B4-BE49-F238E27FC236}">
                <a16:creationId xmlns:a16="http://schemas.microsoft.com/office/drawing/2014/main" id="{251DA8BD-D8AD-4123-80DF-EAA12BB3B5EF}"/>
              </a:ext>
            </a:extLst>
          </p:cNvPr>
          <p:cNvSpPr/>
          <p:nvPr/>
        </p:nvSpPr>
        <p:spPr>
          <a:xfrm>
            <a:off x="3100381" y="3615684"/>
            <a:ext cx="868073" cy="6985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App Layer</a:t>
            </a:r>
          </a:p>
        </p:txBody>
      </p:sp>
      <p:sp>
        <p:nvSpPr>
          <p:cNvPr id="26" name="Rectangle : coins arrondis 10">
            <a:extLst>
              <a:ext uri="{FF2B5EF4-FFF2-40B4-BE49-F238E27FC236}">
                <a16:creationId xmlns:a16="http://schemas.microsoft.com/office/drawing/2014/main" id="{66F02353-8376-4C8E-9A62-0CAA4823CA4F}"/>
              </a:ext>
            </a:extLst>
          </p:cNvPr>
          <p:cNvSpPr/>
          <p:nvPr/>
        </p:nvSpPr>
        <p:spPr>
          <a:xfrm>
            <a:off x="2966444" y="4904886"/>
            <a:ext cx="1115798" cy="687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chemeClr val="tx1"/>
                </a:solidFill>
                <a:latin typeface="Century Schoolbook" panose="02040604050505020304" pitchFamily="18" charset="0"/>
              </a:rPr>
              <a:t>Repositories</a:t>
            </a:r>
          </a:p>
        </p:txBody>
      </p:sp>
      <p:sp>
        <p:nvSpPr>
          <p:cNvPr id="27" name="Rectangle : coins arrondis 11">
            <a:extLst>
              <a:ext uri="{FF2B5EF4-FFF2-40B4-BE49-F238E27FC236}">
                <a16:creationId xmlns:a16="http://schemas.microsoft.com/office/drawing/2014/main" id="{D59153CA-A699-4568-A0F2-852D381987F4}"/>
              </a:ext>
            </a:extLst>
          </p:cNvPr>
          <p:cNvSpPr/>
          <p:nvPr/>
        </p:nvSpPr>
        <p:spPr>
          <a:xfrm>
            <a:off x="5122067" y="3764962"/>
            <a:ext cx="1132987" cy="69855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Aggregate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Root</a:t>
            </a:r>
          </a:p>
        </p:txBody>
      </p:sp>
      <p:sp>
        <p:nvSpPr>
          <p:cNvPr id="28" name="Rectangle : coins arrondis 12">
            <a:extLst>
              <a:ext uri="{FF2B5EF4-FFF2-40B4-BE49-F238E27FC236}">
                <a16:creationId xmlns:a16="http://schemas.microsoft.com/office/drawing/2014/main" id="{77F81909-28E2-4FEC-834B-1B4100A42191}"/>
              </a:ext>
            </a:extLst>
          </p:cNvPr>
          <p:cNvSpPr/>
          <p:nvPr/>
        </p:nvSpPr>
        <p:spPr>
          <a:xfrm>
            <a:off x="6969629" y="2992363"/>
            <a:ext cx="924691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29" name="Rectangle : coins arrondis 13">
            <a:extLst>
              <a:ext uri="{FF2B5EF4-FFF2-40B4-BE49-F238E27FC236}">
                <a16:creationId xmlns:a16="http://schemas.microsoft.com/office/drawing/2014/main" id="{B593EBB3-5AE9-482A-951B-C07302CA6144}"/>
              </a:ext>
            </a:extLst>
          </p:cNvPr>
          <p:cNvSpPr/>
          <p:nvPr/>
        </p:nvSpPr>
        <p:spPr>
          <a:xfrm>
            <a:off x="6969986" y="4284040"/>
            <a:ext cx="924334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30" name="Rectangle : coins arrondis 14">
            <a:extLst>
              <a:ext uri="{FF2B5EF4-FFF2-40B4-BE49-F238E27FC236}">
                <a16:creationId xmlns:a16="http://schemas.microsoft.com/office/drawing/2014/main" id="{511912DF-695A-4767-A6F6-456881B78618}"/>
              </a:ext>
            </a:extLst>
          </p:cNvPr>
          <p:cNvSpPr/>
          <p:nvPr/>
        </p:nvSpPr>
        <p:spPr>
          <a:xfrm>
            <a:off x="9141550" y="2940568"/>
            <a:ext cx="888378" cy="736391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Utility</a:t>
            </a:r>
          </a:p>
        </p:txBody>
      </p:sp>
      <p:cxnSp>
        <p:nvCxnSpPr>
          <p:cNvPr id="31" name="Connecteur droit avec flèche 15">
            <a:extLst>
              <a:ext uri="{FF2B5EF4-FFF2-40B4-BE49-F238E27FC236}">
                <a16:creationId xmlns:a16="http://schemas.microsoft.com/office/drawing/2014/main" id="{4D699E2C-38F5-4BEA-85C4-BD3BAF8272A6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16">
            <a:extLst>
              <a:ext uri="{FF2B5EF4-FFF2-40B4-BE49-F238E27FC236}">
                <a16:creationId xmlns:a16="http://schemas.microsoft.com/office/drawing/2014/main" id="{73C8EC79-B666-4A0F-8081-C800768075B7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17">
            <a:extLst>
              <a:ext uri="{FF2B5EF4-FFF2-40B4-BE49-F238E27FC236}">
                <a16:creationId xmlns:a16="http://schemas.microsoft.com/office/drawing/2014/main" id="{13FCDE92-13FC-45D8-A1DA-165FEB113790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18">
            <a:extLst>
              <a:ext uri="{FF2B5EF4-FFF2-40B4-BE49-F238E27FC236}">
                <a16:creationId xmlns:a16="http://schemas.microsoft.com/office/drawing/2014/main" id="{704D0B11-6835-4BF7-92F5-5C16FDCC0A2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19">
            <a:extLst>
              <a:ext uri="{FF2B5EF4-FFF2-40B4-BE49-F238E27FC236}">
                <a16:creationId xmlns:a16="http://schemas.microsoft.com/office/drawing/2014/main" id="{D8F22933-929B-4F13-92F4-248C04D187A8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08764"/>
            <a:ext cx="1247230" cy="3241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20">
            <a:extLst>
              <a:ext uri="{FF2B5EF4-FFF2-40B4-BE49-F238E27FC236}">
                <a16:creationId xmlns:a16="http://schemas.microsoft.com/office/drawing/2014/main" id="{014A012B-0E3D-4D69-94D9-8948E6108B0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hylactère : pensées 45">
            <a:extLst>
              <a:ext uri="{FF2B5EF4-FFF2-40B4-BE49-F238E27FC236}">
                <a16:creationId xmlns:a16="http://schemas.microsoft.com/office/drawing/2014/main" id="{8221F671-3E6E-49B8-A8A8-C5540AE59BCB}"/>
              </a:ext>
            </a:extLst>
          </p:cNvPr>
          <p:cNvSpPr/>
          <p:nvPr/>
        </p:nvSpPr>
        <p:spPr>
          <a:xfrm>
            <a:off x="4868450" y="2611795"/>
            <a:ext cx="4161161" cy="2911157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655F74-043C-44D5-A62F-AA259D9D4E7C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25D8D4-BAEC-4482-9DEA-8D1F1C61741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422E02-F0BE-40F6-81D0-8B0CDECDDDA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544580-8693-457D-8D65-186FE38C4E57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5C3280-AB42-49A1-BB93-6F7C92C9251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9F7589-795C-48D4-A216-914F2CBC153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08764"/>
            <a:ext cx="1247230" cy="32417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BAEEB5-E870-40BA-97CF-988F0466DE5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7894320" y="3308764"/>
            <a:ext cx="1247230" cy="132409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>
            <a:extLst>
              <a:ext uri="{FF2B5EF4-FFF2-40B4-BE49-F238E27FC236}">
                <a16:creationId xmlns:a16="http://schemas.microsoft.com/office/drawing/2014/main" id="{5479A8D0-19E0-480C-92CA-B2ED979A9A57}"/>
              </a:ext>
            </a:extLst>
          </p:cNvPr>
          <p:cNvSpPr txBox="1"/>
          <p:nvPr/>
        </p:nvSpPr>
        <p:spPr>
          <a:xfrm>
            <a:off x="5557354" y="4753482"/>
            <a:ext cx="133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latin typeface="Century Schoolbook" panose="02040604050505020304" pitchFamily="18" charset="0"/>
              </a:rPr>
              <a:t> Model</a:t>
            </a:r>
            <a:endParaRPr lang="en-US" sz="1400" dirty="0">
              <a:latin typeface="Century Schoolbook" panose="02040604050505020304" pitchFamily="18" charset="0"/>
            </a:endParaRPr>
          </a:p>
        </p:txBody>
      </p:sp>
      <p:sp>
        <p:nvSpPr>
          <p:cNvPr id="46" name="Rectangle : coins arrondis 8">
            <a:extLst>
              <a:ext uri="{FF2B5EF4-FFF2-40B4-BE49-F238E27FC236}">
                <a16:creationId xmlns:a16="http://schemas.microsoft.com/office/drawing/2014/main" id="{53F503F2-051E-4152-8D31-B8DF821B74DF}"/>
              </a:ext>
            </a:extLst>
          </p:cNvPr>
          <p:cNvSpPr/>
          <p:nvPr/>
        </p:nvSpPr>
        <p:spPr>
          <a:xfrm>
            <a:off x="271769" y="3536598"/>
            <a:ext cx="1217902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Narrow </a:t>
            </a:r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Integration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Test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0ACA4737-CF3F-4BFC-838A-6C8AEF8D2F00}"/>
              </a:ext>
            </a:extLst>
          </p:cNvPr>
          <p:cNvCxnSpPr>
            <a:cxnSpLocks/>
            <a:stCxn id="46" idx="0"/>
            <a:endCxn id="25" idx="0"/>
          </p:cNvCxnSpPr>
          <p:nvPr/>
        </p:nvCxnSpPr>
        <p:spPr>
          <a:xfrm rot="16200000" flipH="1">
            <a:off x="2168026" y="2249292"/>
            <a:ext cx="79086" cy="2653698"/>
          </a:xfrm>
          <a:prstGeom prst="curvedConnector3">
            <a:avLst>
              <a:gd name="adj1" fmla="val -289052"/>
            </a:avLst>
          </a:prstGeom>
          <a:ln w="19050">
            <a:solidFill>
              <a:srgbClr val="00B050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5ACC809B-2685-4795-A2D7-029D0CDB0435}"/>
              </a:ext>
            </a:extLst>
          </p:cNvPr>
          <p:cNvCxnSpPr>
            <a:cxnSpLocks/>
            <a:stCxn id="46" idx="2"/>
            <a:endCxn id="3" idx="3"/>
          </p:cNvCxnSpPr>
          <p:nvPr/>
        </p:nvCxnSpPr>
        <p:spPr>
          <a:xfrm rot="16200000" flipH="1">
            <a:off x="2105905" y="3018132"/>
            <a:ext cx="1803442" cy="4253812"/>
          </a:xfrm>
          <a:prstGeom prst="curvedConnector3">
            <a:avLst>
              <a:gd name="adj1" fmla="val 112676"/>
            </a:avLst>
          </a:prstGeom>
          <a:ln w="19050">
            <a:solidFill>
              <a:schemeClr val="accent2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F7BD63-6D15-4BC3-9DC0-0511DA327FE4}"/>
              </a:ext>
            </a:extLst>
          </p:cNvPr>
          <p:cNvSpPr txBox="1"/>
          <p:nvPr/>
        </p:nvSpPr>
        <p:spPr>
          <a:xfrm>
            <a:off x="1396413" y="2974796"/>
            <a:ext cx="88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API Call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494F8EC-2C99-42CF-A225-C77EAC19F21C}"/>
              </a:ext>
            </a:extLst>
          </p:cNvPr>
          <p:cNvSpPr txBox="1"/>
          <p:nvPr/>
        </p:nvSpPr>
        <p:spPr>
          <a:xfrm>
            <a:off x="1012233" y="4368805"/>
            <a:ext cx="1477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Data Set</a:t>
            </a:r>
          </a:p>
          <a:p>
            <a:r>
              <a:rPr lang="fr-FR" dirty="0">
                <a:solidFill>
                  <a:schemeClr val="accent2"/>
                </a:solidFill>
              </a:rPr>
              <a:t>Management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6" name="Slide Number Placeholder 3">
            <a:extLst>
              <a:ext uri="{FF2B5EF4-FFF2-40B4-BE49-F238E27FC236}">
                <a16:creationId xmlns:a16="http://schemas.microsoft.com/office/drawing/2014/main" id="{D9D202C7-E860-42DF-84AA-1D0A2456D956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20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9DC618E-71B0-41BA-B772-DA3A60F541A2}"/>
              </a:ext>
            </a:extLst>
          </p:cNvPr>
          <p:cNvSpPr/>
          <p:nvPr/>
        </p:nvSpPr>
        <p:spPr>
          <a:xfrm>
            <a:off x="4711018" y="5106545"/>
            <a:ext cx="847028" cy="940214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entury Schoolbook" panose="02040604050505020304" pitchFamily="18" charset="0"/>
              </a:rPr>
              <a:t>In- Memory DB</a:t>
            </a:r>
            <a:endParaRPr lang="en-US" sz="12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485DA3D-E677-495D-AC88-5704312B2973}"/>
              </a:ext>
            </a:extLst>
          </p:cNvPr>
          <p:cNvCxnSpPr>
            <a:cxnSpLocks/>
            <a:stCxn id="58" idx="3"/>
            <a:endCxn id="3" idx="2"/>
          </p:cNvCxnSpPr>
          <p:nvPr/>
        </p:nvCxnSpPr>
        <p:spPr>
          <a:xfrm flipV="1">
            <a:off x="4419600" y="5576652"/>
            <a:ext cx="291418" cy="15843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B8D1E80-2527-4900-A97B-F270CF8FA590}"/>
              </a:ext>
            </a:extLst>
          </p:cNvPr>
          <p:cNvCxnSpPr>
            <a:cxnSpLocks/>
            <a:stCxn id="49" idx="3"/>
            <a:endCxn id="3" idx="2"/>
          </p:cNvCxnSpPr>
          <p:nvPr/>
        </p:nvCxnSpPr>
        <p:spPr>
          <a:xfrm>
            <a:off x="4218031" y="5491851"/>
            <a:ext cx="492987" cy="8480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EA19E1E-26EB-4DD1-9188-EA3E35099D1F}"/>
              </a:ext>
            </a:extLst>
          </p:cNvPr>
          <p:cNvCxnSpPr>
            <a:cxnSpLocks/>
            <a:stCxn id="26" idx="3"/>
            <a:endCxn id="3" idx="2"/>
          </p:cNvCxnSpPr>
          <p:nvPr/>
        </p:nvCxnSpPr>
        <p:spPr>
          <a:xfrm>
            <a:off x="4082242" y="5248452"/>
            <a:ext cx="628776" cy="32820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BDFDDA1-7FF8-47F3-BFE0-4C3F2BF88D16}"/>
              </a:ext>
            </a:extLst>
          </p:cNvPr>
          <p:cNvSpPr/>
          <p:nvPr/>
        </p:nvSpPr>
        <p:spPr>
          <a:xfrm>
            <a:off x="2814186" y="2336132"/>
            <a:ext cx="7565677" cy="3955983"/>
          </a:xfrm>
          <a:custGeom>
            <a:avLst/>
            <a:gdLst>
              <a:gd name="connsiteX0" fmla="*/ 48127 w 7565677"/>
              <a:gd name="connsiteY0" fmla="*/ 3465094 h 3955983"/>
              <a:gd name="connsiteX1" fmla="*/ 48127 w 7565677"/>
              <a:gd name="connsiteY1" fmla="*/ 3041583 h 3955983"/>
              <a:gd name="connsiteX2" fmla="*/ 38501 w 7565677"/>
              <a:gd name="connsiteY2" fmla="*/ 2983831 h 3955983"/>
              <a:gd name="connsiteX3" fmla="*/ 0 w 7565677"/>
              <a:gd name="connsiteY3" fmla="*/ 2877953 h 3955983"/>
              <a:gd name="connsiteX4" fmla="*/ 28876 w 7565677"/>
              <a:gd name="connsiteY4" fmla="*/ 2695073 h 3955983"/>
              <a:gd name="connsiteX5" fmla="*/ 57752 w 7565677"/>
              <a:gd name="connsiteY5" fmla="*/ 2464067 h 3955983"/>
              <a:gd name="connsiteX6" fmla="*/ 77002 w 7565677"/>
              <a:gd name="connsiteY6" fmla="*/ 2387065 h 3955983"/>
              <a:gd name="connsiteX7" fmla="*/ 86628 w 7565677"/>
              <a:gd name="connsiteY7" fmla="*/ 2348564 h 3955983"/>
              <a:gd name="connsiteX8" fmla="*/ 96253 w 7565677"/>
              <a:gd name="connsiteY8" fmla="*/ 1963553 h 3955983"/>
              <a:gd name="connsiteX9" fmla="*/ 125129 w 7565677"/>
              <a:gd name="connsiteY9" fmla="*/ 1636294 h 3955983"/>
              <a:gd name="connsiteX10" fmla="*/ 144379 w 7565677"/>
              <a:gd name="connsiteY10" fmla="*/ 1607419 h 3955983"/>
              <a:gd name="connsiteX11" fmla="*/ 163630 w 7565677"/>
              <a:gd name="connsiteY11" fmla="*/ 1511166 h 3955983"/>
              <a:gd name="connsiteX12" fmla="*/ 173255 w 7565677"/>
              <a:gd name="connsiteY12" fmla="*/ 1482290 h 3955983"/>
              <a:gd name="connsiteX13" fmla="*/ 192506 w 7565677"/>
              <a:gd name="connsiteY13" fmla="*/ 1443789 h 3955983"/>
              <a:gd name="connsiteX14" fmla="*/ 231007 w 7565677"/>
              <a:gd name="connsiteY14" fmla="*/ 1357162 h 3955983"/>
              <a:gd name="connsiteX15" fmla="*/ 269508 w 7565677"/>
              <a:gd name="connsiteY15" fmla="*/ 1337911 h 3955983"/>
              <a:gd name="connsiteX16" fmla="*/ 327259 w 7565677"/>
              <a:gd name="connsiteY16" fmla="*/ 1289785 h 3955983"/>
              <a:gd name="connsiteX17" fmla="*/ 442762 w 7565677"/>
              <a:gd name="connsiteY17" fmla="*/ 1222408 h 3955983"/>
              <a:gd name="connsiteX18" fmla="*/ 500514 w 7565677"/>
              <a:gd name="connsiteY18" fmla="*/ 1203157 h 3955983"/>
              <a:gd name="connsiteX19" fmla="*/ 529390 w 7565677"/>
              <a:gd name="connsiteY19" fmla="*/ 1193532 h 3955983"/>
              <a:gd name="connsiteX20" fmla="*/ 606392 w 7565677"/>
              <a:gd name="connsiteY20" fmla="*/ 1183907 h 3955983"/>
              <a:gd name="connsiteX21" fmla="*/ 818148 w 7565677"/>
              <a:gd name="connsiteY21" fmla="*/ 1183907 h 3955983"/>
              <a:gd name="connsiteX22" fmla="*/ 904775 w 7565677"/>
              <a:gd name="connsiteY22" fmla="*/ 1193532 h 3955983"/>
              <a:gd name="connsiteX23" fmla="*/ 1029903 w 7565677"/>
              <a:gd name="connsiteY23" fmla="*/ 1203157 h 3955983"/>
              <a:gd name="connsiteX24" fmla="*/ 1318661 w 7565677"/>
              <a:gd name="connsiteY24" fmla="*/ 1222408 h 3955983"/>
              <a:gd name="connsiteX25" fmla="*/ 1434165 w 7565677"/>
              <a:gd name="connsiteY25" fmla="*/ 1212783 h 3955983"/>
              <a:gd name="connsiteX26" fmla="*/ 1463040 w 7565677"/>
              <a:gd name="connsiteY26" fmla="*/ 1203157 h 3955983"/>
              <a:gd name="connsiteX27" fmla="*/ 1520792 w 7565677"/>
              <a:gd name="connsiteY27" fmla="*/ 1174282 h 3955983"/>
              <a:gd name="connsiteX28" fmla="*/ 1568918 w 7565677"/>
              <a:gd name="connsiteY28" fmla="*/ 1164656 h 3955983"/>
              <a:gd name="connsiteX29" fmla="*/ 1626670 w 7565677"/>
              <a:gd name="connsiteY29" fmla="*/ 1145406 h 3955983"/>
              <a:gd name="connsiteX30" fmla="*/ 1655546 w 7565677"/>
              <a:gd name="connsiteY30" fmla="*/ 1135781 h 3955983"/>
              <a:gd name="connsiteX31" fmla="*/ 1722922 w 7565677"/>
              <a:gd name="connsiteY31" fmla="*/ 1097280 h 3955983"/>
              <a:gd name="connsiteX32" fmla="*/ 1761423 w 7565677"/>
              <a:gd name="connsiteY32" fmla="*/ 1078029 h 3955983"/>
              <a:gd name="connsiteX33" fmla="*/ 1819175 w 7565677"/>
              <a:gd name="connsiteY33" fmla="*/ 1049153 h 3955983"/>
              <a:gd name="connsiteX34" fmla="*/ 1848051 w 7565677"/>
              <a:gd name="connsiteY34" fmla="*/ 1020277 h 3955983"/>
              <a:gd name="connsiteX35" fmla="*/ 1876927 w 7565677"/>
              <a:gd name="connsiteY35" fmla="*/ 1001027 h 3955983"/>
              <a:gd name="connsiteX36" fmla="*/ 1934678 w 7565677"/>
              <a:gd name="connsiteY36" fmla="*/ 943275 h 3955983"/>
              <a:gd name="connsiteX37" fmla="*/ 1963554 w 7565677"/>
              <a:gd name="connsiteY37" fmla="*/ 914400 h 3955983"/>
              <a:gd name="connsiteX38" fmla="*/ 1982805 w 7565677"/>
              <a:gd name="connsiteY38" fmla="*/ 885524 h 3955983"/>
              <a:gd name="connsiteX39" fmla="*/ 2011680 w 7565677"/>
              <a:gd name="connsiteY39" fmla="*/ 875899 h 3955983"/>
              <a:gd name="connsiteX40" fmla="*/ 2050181 w 7565677"/>
              <a:gd name="connsiteY40" fmla="*/ 847023 h 3955983"/>
              <a:gd name="connsiteX41" fmla="*/ 2098308 w 7565677"/>
              <a:gd name="connsiteY41" fmla="*/ 827772 h 3955983"/>
              <a:gd name="connsiteX42" fmla="*/ 2165685 w 7565677"/>
              <a:gd name="connsiteY42" fmla="*/ 808522 h 3955983"/>
              <a:gd name="connsiteX43" fmla="*/ 2204186 w 7565677"/>
              <a:gd name="connsiteY43" fmla="*/ 779646 h 3955983"/>
              <a:gd name="connsiteX44" fmla="*/ 2233061 w 7565677"/>
              <a:gd name="connsiteY44" fmla="*/ 770021 h 3955983"/>
              <a:gd name="connsiteX45" fmla="*/ 2261937 w 7565677"/>
              <a:gd name="connsiteY45" fmla="*/ 750770 h 3955983"/>
              <a:gd name="connsiteX46" fmla="*/ 2300438 w 7565677"/>
              <a:gd name="connsiteY46" fmla="*/ 731520 h 3955983"/>
              <a:gd name="connsiteX47" fmla="*/ 2338939 w 7565677"/>
              <a:gd name="connsiteY47" fmla="*/ 702644 h 3955983"/>
              <a:gd name="connsiteX48" fmla="*/ 2415941 w 7565677"/>
              <a:gd name="connsiteY48" fmla="*/ 664143 h 3955983"/>
              <a:gd name="connsiteX49" fmla="*/ 2454442 w 7565677"/>
              <a:gd name="connsiteY49" fmla="*/ 635267 h 3955983"/>
              <a:gd name="connsiteX50" fmla="*/ 2521819 w 7565677"/>
              <a:gd name="connsiteY50" fmla="*/ 567890 h 3955983"/>
              <a:gd name="connsiteX51" fmla="*/ 2579571 w 7565677"/>
              <a:gd name="connsiteY51" fmla="*/ 548640 h 3955983"/>
              <a:gd name="connsiteX52" fmla="*/ 2637322 w 7565677"/>
              <a:gd name="connsiteY52" fmla="*/ 519764 h 3955983"/>
              <a:gd name="connsiteX53" fmla="*/ 2695074 w 7565677"/>
              <a:gd name="connsiteY53" fmla="*/ 490888 h 3955983"/>
              <a:gd name="connsiteX54" fmla="*/ 2723950 w 7565677"/>
              <a:gd name="connsiteY54" fmla="*/ 471637 h 3955983"/>
              <a:gd name="connsiteX55" fmla="*/ 2772076 w 7565677"/>
              <a:gd name="connsiteY55" fmla="*/ 462012 h 3955983"/>
              <a:gd name="connsiteX56" fmla="*/ 2800952 w 7565677"/>
              <a:gd name="connsiteY56" fmla="*/ 433136 h 3955983"/>
              <a:gd name="connsiteX57" fmla="*/ 2839453 w 7565677"/>
              <a:gd name="connsiteY57" fmla="*/ 404261 h 3955983"/>
              <a:gd name="connsiteX58" fmla="*/ 2877954 w 7565677"/>
              <a:gd name="connsiteY58" fmla="*/ 394635 h 3955983"/>
              <a:gd name="connsiteX59" fmla="*/ 2916455 w 7565677"/>
              <a:gd name="connsiteY59" fmla="*/ 375385 h 3955983"/>
              <a:gd name="connsiteX60" fmla="*/ 2983832 w 7565677"/>
              <a:gd name="connsiteY60" fmla="*/ 336884 h 3955983"/>
              <a:gd name="connsiteX61" fmla="*/ 3051209 w 7565677"/>
              <a:gd name="connsiteY61" fmla="*/ 327259 h 3955983"/>
              <a:gd name="connsiteX62" fmla="*/ 3147461 w 7565677"/>
              <a:gd name="connsiteY62" fmla="*/ 288757 h 3955983"/>
              <a:gd name="connsiteX63" fmla="*/ 3214838 w 7565677"/>
              <a:gd name="connsiteY63" fmla="*/ 250256 h 3955983"/>
              <a:gd name="connsiteX64" fmla="*/ 3282215 w 7565677"/>
              <a:gd name="connsiteY64" fmla="*/ 211755 h 3955983"/>
              <a:gd name="connsiteX65" fmla="*/ 3320716 w 7565677"/>
              <a:gd name="connsiteY65" fmla="*/ 192505 h 3955983"/>
              <a:gd name="connsiteX66" fmla="*/ 3388093 w 7565677"/>
              <a:gd name="connsiteY66" fmla="*/ 182880 h 3955983"/>
              <a:gd name="connsiteX67" fmla="*/ 3513221 w 7565677"/>
              <a:gd name="connsiteY67" fmla="*/ 154004 h 3955983"/>
              <a:gd name="connsiteX68" fmla="*/ 3570973 w 7565677"/>
              <a:gd name="connsiteY68" fmla="*/ 144379 h 3955983"/>
              <a:gd name="connsiteX69" fmla="*/ 3667226 w 7565677"/>
              <a:gd name="connsiteY69" fmla="*/ 134753 h 3955983"/>
              <a:gd name="connsiteX70" fmla="*/ 3715352 w 7565677"/>
              <a:gd name="connsiteY70" fmla="*/ 125128 h 3955983"/>
              <a:gd name="connsiteX71" fmla="*/ 3946358 w 7565677"/>
              <a:gd name="connsiteY71" fmla="*/ 115503 h 3955983"/>
              <a:gd name="connsiteX72" fmla="*/ 4109988 w 7565677"/>
              <a:gd name="connsiteY72" fmla="*/ 86627 h 3955983"/>
              <a:gd name="connsiteX73" fmla="*/ 4215866 w 7565677"/>
              <a:gd name="connsiteY73" fmla="*/ 67376 h 3955983"/>
              <a:gd name="connsiteX74" fmla="*/ 4957011 w 7565677"/>
              <a:gd name="connsiteY74" fmla="*/ 57751 h 3955983"/>
              <a:gd name="connsiteX75" fmla="*/ 5216893 w 7565677"/>
              <a:gd name="connsiteY75" fmla="*/ 19250 h 3955983"/>
              <a:gd name="connsiteX76" fmla="*/ 5342021 w 7565677"/>
              <a:gd name="connsiteY76" fmla="*/ 9625 h 3955983"/>
              <a:gd name="connsiteX77" fmla="*/ 5842535 w 7565677"/>
              <a:gd name="connsiteY77" fmla="*/ 0 h 3955983"/>
              <a:gd name="connsiteX78" fmla="*/ 6121668 w 7565677"/>
              <a:gd name="connsiteY78" fmla="*/ 9625 h 3955983"/>
              <a:gd name="connsiteX79" fmla="*/ 6237171 w 7565677"/>
              <a:gd name="connsiteY79" fmla="*/ 28875 h 3955983"/>
              <a:gd name="connsiteX80" fmla="*/ 6314173 w 7565677"/>
              <a:gd name="connsiteY80" fmla="*/ 57751 h 3955983"/>
              <a:gd name="connsiteX81" fmla="*/ 6429676 w 7565677"/>
              <a:gd name="connsiteY81" fmla="*/ 96252 h 3955983"/>
              <a:gd name="connsiteX82" fmla="*/ 6564430 w 7565677"/>
              <a:gd name="connsiteY82" fmla="*/ 134753 h 3955983"/>
              <a:gd name="connsiteX83" fmla="*/ 6593306 w 7565677"/>
              <a:gd name="connsiteY83" fmla="*/ 144379 h 3955983"/>
              <a:gd name="connsiteX84" fmla="*/ 6641432 w 7565677"/>
              <a:gd name="connsiteY84" fmla="*/ 154004 h 3955983"/>
              <a:gd name="connsiteX85" fmla="*/ 6756935 w 7565677"/>
              <a:gd name="connsiteY85" fmla="*/ 192505 h 3955983"/>
              <a:gd name="connsiteX86" fmla="*/ 6833937 w 7565677"/>
              <a:gd name="connsiteY86" fmla="*/ 221381 h 3955983"/>
              <a:gd name="connsiteX87" fmla="*/ 6862813 w 7565677"/>
              <a:gd name="connsiteY87" fmla="*/ 250256 h 3955983"/>
              <a:gd name="connsiteX88" fmla="*/ 6901314 w 7565677"/>
              <a:gd name="connsiteY88" fmla="*/ 259882 h 3955983"/>
              <a:gd name="connsiteX89" fmla="*/ 6930190 w 7565677"/>
              <a:gd name="connsiteY89" fmla="*/ 298383 h 3955983"/>
              <a:gd name="connsiteX90" fmla="*/ 7016817 w 7565677"/>
              <a:gd name="connsiteY90" fmla="*/ 327259 h 3955983"/>
              <a:gd name="connsiteX91" fmla="*/ 7045693 w 7565677"/>
              <a:gd name="connsiteY91" fmla="*/ 346509 h 3955983"/>
              <a:gd name="connsiteX92" fmla="*/ 7084194 w 7565677"/>
              <a:gd name="connsiteY92" fmla="*/ 375385 h 3955983"/>
              <a:gd name="connsiteX93" fmla="*/ 7113070 w 7565677"/>
              <a:gd name="connsiteY93" fmla="*/ 385010 h 3955983"/>
              <a:gd name="connsiteX94" fmla="*/ 7190072 w 7565677"/>
              <a:gd name="connsiteY94" fmla="*/ 433136 h 3955983"/>
              <a:gd name="connsiteX95" fmla="*/ 7218948 w 7565677"/>
              <a:gd name="connsiteY95" fmla="*/ 452387 h 3955983"/>
              <a:gd name="connsiteX96" fmla="*/ 7305575 w 7565677"/>
              <a:gd name="connsiteY96" fmla="*/ 471637 h 3955983"/>
              <a:gd name="connsiteX97" fmla="*/ 7324826 w 7565677"/>
              <a:gd name="connsiteY97" fmla="*/ 510139 h 3955983"/>
              <a:gd name="connsiteX98" fmla="*/ 7353701 w 7565677"/>
              <a:gd name="connsiteY98" fmla="*/ 596766 h 3955983"/>
              <a:gd name="connsiteX99" fmla="*/ 7392202 w 7565677"/>
              <a:gd name="connsiteY99" fmla="*/ 625642 h 3955983"/>
              <a:gd name="connsiteX100" fmla="*/ 7401828 w 7565677"/>
              <a:gd name="connsiteY100" fmla="*/ 702644 h 3955983"/>
              <a:gd name="connsiteX101" fmla="*/ 7421078 w 7565677"/>
              <a:gd name="connsiteY101" fmla="*/ 750770 h 3955983"/>
              <a:gd name="connsiteX102" fmla="*/ 7430703 w 7565677"/>
              <a:gd name="connsiteY102" fmla="*/ 779646 h 3955983"/>
              <a:gd name="connsiteX103" fmla="*/ 7440329 w 7565677"/>
              <a:gd name="connsiteY103" fmla="*/ 827772 h 3955983"/>
              <a:gd name="connsiteX104" fmla="*/ 7459579 w 7565677"/>
              <a:gd name="connsiteY104" fmla="*/ 895149 h 3955983"/>
              <a:gd name="connsiteX105" fmla="*/ 7469205 w 7565677"/>
              <a:gd name="connsiteY105" fmla="*/ 933650 h 3955983"/>
              <a:gd name="connsiteX106" fmla="*/ 7488455 w 7565677"/>
              <a:gd name="connsiteY106" fmla="*/ 981776 h 3955983"/>
              <a:gd name="connsiteX107" fmla="*/ 7498080 w 7565677"/>
              <a:gd name="connsiteY107" fmla="*/ 1010652 h 3955983"/>
              <a:gd name="connsiteX108" fmla="*/ 7526956 w 7565677"/>
              <a:gd name="connsiteY108" fmla="*/ 1328286 h 3955983"/>
              <a:gd name="connsiteX109" fmla="*/ 7546207 w 7565677"/>
              <a:gd name="connsiteY109" fmla="*/ 1414913 h 3955983"/>
              <a:gd name="connsiteX110" fmla="*/ 7555832 w 7565677"/>
              <a:gd name="connsiteY110" fmla="*/ 1472665 h 3955983"/>
              <a:gd name="connsiteX111" fmla="*/ 7555832 w 7565677"/>
              <a:gd name="connsiteY111" fmla="*/ 1780673 h 3955983"/>
              <a:gd name="connsiteX112" fmla="*/ 7546207 w 7565677"/>
              <a:gd name="connsiteY112" fmla="*/ 1828800 h 3955983"/>
              <a:gd name="connsiteX113" fmla="*/ 7526956 w 7565677"/>
              <a:gd name="connsiteY113" fmla="*/ 1867301 h 3955983"/>
              <a:gd name="connsiteX114" fmla="*/ 7517331 w 7565677"/>
              <a:gd name="connsiteY114" fmla="*/ 1896176 h 3955983"/>
              <a:gd name="connsiteX115" fmla="*/ 7449954 w 7565677"/>
              <a:gd name="connsiteY115" fmla="*/ 1982804 h 3955983"/>
              <a:gd name="connsiteX116" fmla="*/ 7430703 w 7565677"/>
              <a:gd name="connsiteY116" fmla="*/ 2021305 h 3955983"/>
              <a:gd name="connsiteX117" fmla="*/ 7401828 w 7565677"/>
              <a:gd name="connsiteY117" fmla="*/ 2040555 h 3955983"/>
              <a:gd name="connsiteX118" fmla="*/ 7334451 w 7565677"/>
              <a:gd name="connsiteY118" fmla="*/ 2098307 h 3955983"/>
              <a:gd name="connsiteX119" fmla="*/ 7305575 w 7565677"/>
              <a:gd name="connsiteY119" fmla="*/ 2107932 h 3955983"/>
              <a:gd name="connsiteX120" fmla="*/ 7247823 w 7565677"/>
              <a:gd name="connsiteY120" fmla="*/ 2156059 h 3955983"/>
              <a:gd name="connsiteX121" fmla="*/ 7209322 w 7565677"/>
              <a:gd name="connsiteY121" fmla="*/ 2204185 h 3955983"/>
              <a:gd name="connsiteX122" fmla="*/ 7141946 w 7565677"/>
              <a:gd name="connsiteY122" fmla="*/ 2252311 h 3955983"/>
              <a:gd name="connsiteX123" fmla="*/ 7093819 w 7565677"/>
              <a:gd name="connsiteY123" fmla="*/ 2310063 h 3955983"/>
              <a:gd name="connsiteX124" fmla="*/ 7074569 w 7565677"/>
              <a:gd name="connsiteY124" fmla="*/ 2338939 h 3955983"/>
              <a:gd name="connsiteX125" fmla="*/ 7007192 w 7565677"/>
              <a:gd name="connsiteY125" fmla="*/ 2415941 h 3955983"/>
              <a:gd name="connsiteX126" fmla="*/ 6968691 w 7565677"/>
              <a:gd name="connsiteY126" fmla="*/ 2435191 h 3955983"/>
              <a:gd name="connsiteX127" fmla="*/ 6939815 w 7565677"/>
              <a:gd name="connsiteY127" fmla="*/ 2454442 h 3955983"/>
              <a:gd name="connsiteX128" fmla="*/ 6901314 w 7565677"/>
              <a:gd name="connsiteY128" fmla="*/ 2483317 h 3955983"/>
              <a:gd name="connsiteX129" fmla="*/ 6872438 w 7565677"/>
              <a:gd name="connsiteY129" fmla="*/ 2492943 h 3955983"/>
              <a:gd name="connsiteX130" fmla="*/ 6833937 w 7565677"/>
              <a:gd name="connsiteY130" fmla="*/ 2521819 h 3955983"/>
              <a:gd name="connsiteX131" fmla="*/ 6824312 w 7565677"/>
              <a:gd name="connsiteY131" fmla="*/ 2550694 h 3955983"/>
              <a:gd name="connsiteX132" fmla="*/ 6776186 w 7565677"/>
              <a:gd name="connsiteY132" fmla="*/ 2589195 h 3955983"/>
              <a:gd name="connsiteX133" fmla="*/ 6708809 w 7565677"/>
              <a:gd name="connsiteY133" fmla="*/ 2618071 h 3955983"/>
              <a:gd name="connsiteX134" fmla="*/ 6612556 w 7565677"/>
              <a:gd name="connsiteY134" fmla="*/ 2675823 h 3955983"/>
              <a:gd name="connsiteX135" fmla="*/ 6574055 w 7565677"/>
              <a:gd name="connsiteY135" fmla="*/ 2695073 h 3955983"/>
              <a:gd name="connsiteX136" fmla="*/ 6545179 w 7565677"/>
              <a:gd name="connsiteY136" fmla="*/ 2704699 h 3955983"/>
              <a:gd name="connsiteX137" fmla="*/ 6516303 w 7565677"/>
              <a:gd name="connsiteY137" fmla="*/ 2723949 h 3955983"/>
              <a:gd name="connsiteX138" fmla="*/ 6477802 w 7565677"/>
              <a:gd name="connsiteY138" fmla="*/ 2752825 h 3955983"/>
              <a:gd name="connsiteX139" fmla="*/ 6429676 w 7565677"/>
              <a:gd name="connsiteY139" fmla="*/ 2781701 h 3955983"/>
              <a:gd name="connsiteX140" fmla="*/ 6391175 w 7565677"/>
              <a:gd name="connsiteY140" fmla="*/ 2810576 h 3955983"/>
              <a:gd name="connsiteX141" fmla="*/ 6362299 w 7565677"/>
              <a:gd name="connsiteY141" fmla="*/ 2829827 h 3955983"/>
              <a:gd name="connsiteX142" fmla="*/ 6323798 w 7565677"/>
              <a:gd name="connsiteY142" fmla="*/ 2858703 h 3955983"/>
              <a:gd name="connsiteX143" fmla="*/ 6275672 w 7565677"/>
              <a:gd name="connsiteY143" fmla="*/ 2868328 h 3955983"/>
              <a:gd name="connsiteX144" fmla="*/ 6227546 w 7565677"/>
              <a:gd name="connsiteY144" fmla="*/ 2897204 h 3955983"/>
              <a:gd name="connsiteX145" fmla="*/ 6169794 w 7565677"/>
              <a:gd name="connsiteY145" fmla="*/ 2916454 h 3955983"/>
              <a:gd name="connsiteX146" fmla="*/ 6112042 w 7565677"/>
              <a:gd name="connsiteY146" fmla="*/ 2945330 h 3955983"/>
              <a:gd name="connsiteX147" fmla="*/ 6015790 w 7565677"/>
              <a:gd name="connsiteY147" fmla="*/ 2983831 h 3955983"/>
              <a:gd name="connsiteX148" fmla="*/ 5958038 w 7565677"/>
              <a:gd name="connsiteY148" fmla="*/ 3003082 h 3955983"/>
              <a:gd name="connsiteX149" fmla="*/ 5929162 w 7565677"/>
              <a:gd name="connsiteY149" fmla="*/ 3022332 h 3955983"/>
              <a:gd name="connsiteX150" fmla="*/ 5900287 w 7565677"/>
              <a:gd name="connsiteY150" fmla="*/ 3031957 h 3955983"/>
              <a:gd name="connsiteX151" fmla="*/ 5823285 w 7565677"/>
              <a:gd name="connsiteY151" fmla="*/ 3051208 h 3955983"/>
              <a:gd name="connsiteX152" fmla="*/ 5707781 w 7565677"/>
              <a:gd name="connsiteY152" fmla="*/ 3118585 h 3955983"/>
              <a:gd name="connsiteX153" fmla="*/ 5669280 w 7565677"/>
              <a:gd name="connsiteY153" fmla="*/ 3128210 h 3955983"/>
              <a:gd name="connsiteX154" fmla="*/ 5601903 w 7565677"/>
              <a:gd name="connsiteY154" fmla="*/ 3166711 h 3955983"/>
              <a:gd name="connsiteX155" fmla="*/ 5563402 w 7565677"/>
              <a:gd name="connsiteY155" fmla="*/ 3195587 h 3955983"/>
              <a:gd name="connsiteX156" fmla="*/ 5534527 w 7565677"/>
              <a:gd name="connsiteY156" fmla="*/ 3205212 h 3955983"/>
              <a:gd name="connsiteX157" fmla="*/ 5496026 w 7565677"/>
              <a:gd name="connsiteY157" fmla="*/ 3224463 h 3955983"/>
              <a:gd name="connsiteX158" fmla="*/ 5428649 w 7565677"/>
              <a:gd name="connsiteY158" fmla="*/ 3262964 h 3955983"/>
              <a:gd name="connsiteX159" fmla="*/ 5361272 w 7565677"/>
              <a:gd name="connsiteY159" fmla="*/ 3282214 h 3955983"/>
              <a:gd name="connsiteX160" fmla="*/ 5188017 w 7565677"/>
              <a:gd name="connsiteY160" fmla="*/ 3311090 h 3955983"/>
              <a:gd name="connsiteX161" fmla="*/ 5149516 w 7565677"/>
              <a:gd name="connsiteY161" fmla="*/ 3320715 h 3955983"/>
              <a:gd name="connsiteX162" fmla="*/ 5101390 w 7565677"/>
              <a:gd name="connsiteY162" fmla="*/ 3330341 h 3955983"/>
              <a:gd name="connsiteX163" fmla="*/ 4899259 w 7565677"/>
              <a:gd name="connsiteY163" fmla="*/ 3320715 h 3955983"/>
              <a:gd name="connsiteX164" fmla="*/ 4552750 w 7565677"/>
              <a:gd name="connsiteY164" fmla="*/ 3339966 h 3955983"/>
              <a:gd name="connsiteX165" fmla="*/ 4485373 w 7565677"/>
              <a:gd name="connsiteY165" fmla="*/ 3378467 h 3955983"/>
              <a:gd name="connsiteX166" fmla="*/ 4369870 w 7565677"/>
              <a:gd name="connsiteY166" fmla="*/ 3407343 h 3955983"/>
              <a:gd name="connsiteX167" fmla="*/ 4340994 w 7565677"/>
              <a:gd name="connsiteY167" fmla="*/ 3426593 h 3955983"/>
              <a:gd name="connsiteX168" fmla="*/ 4302493 w 7565677"/>
              <a:gd name="connsiteY168" fmla="*/ 3455469 h 3955983"/>
              <a:gd name="connsiteX169" fmla="*/ 4225491 w 7565677"/>
              <a:gd name="connsiteY169" fmla="*/ 3484345 h 3955983"/>
              <a:gd name="connsiteX170" fmla="*/ 4090737 w 7565677"/>
              <a:gd name="connsiteY170" fmla="*/ 3503595 h 3955983"/>
              <a:gd name="connsiteX171" fmla="*/ 3994485 w 7565677"/>
              <a:gd name="connsiteY171" fmla="*/ 3532471 h 3955983"/>
              <a:gd name="connsiteX172" fmla="*/ 3965609 w 7565677"/>
              <a:gd name="connsiteY172" fmla="*/ 3542096 h 3955983"/>
              <a:gd name="connsiteX173" fmla="*/ 3898232 w 7565677"/>
              <a:gd name="connsiteY173" fmla="*/ 3551722 h 3955983"/>
              <a:gd name="connsiteX174" fmla="*/ 3859731 w 7565677"/>
              <a:gd name="connsiteY174" fmla="*/ 3561347 h 3955983"/>
              <a:gd name="connsiteX175" fmla="*/ 3734602 w 7565677"/>
              <a:gd name="connsiteY175" fmla="*/ 3570972 h 3955983"/>
              <a:gd name="connsiteX176" fmla="*/ 3628725 w 7565677"/>
              <a:gd name="connsiteY176" fmla="*/ 3590223 h 3955983"/>
              <a:gd name="connsiteX177" fmla="*/ 3474720 w 7565677"/>
              <a:gd name="connsiteY177" fmla="*/ 3609473 h 3955983"/>
              <a:gd name="connsiteX178" fmla="*/ 3397718 w 7565677"/>
              <a:gd name="connsiteY178" fmla="*/ 3619099 h 3955983"/>
              <a:gd name="connsiteX179" fmla="*/ 3195588 w 7565677"/>
              <a:gd name="connsiteY179" fmla="*/ 3638349 h 3955983"/>
              <a:gd name="connsiteX180" fmla="*/ 3147461 w 7565677"/>
              <a:gd name="connsiteY180" fmla="*/ 3647974 h 3955983"/>
              <a:gd name="connsiteX181" fmla="*/ 2964581 w 7565677"/>
              <a:gd name="connsiteY181" fmla="*/ 3676850 h 3955983"/>
              <a:gd name="connsiteX182" fmla="*/ 2839453 w 7565677"/>
              <a:gd name="connsiteY182" fmla="*/ 3705726 h 3955983"/>
              <a:gd name="connsiteX183" fmla="*/ 2791327 w 7565677"/>
              <a:gd name="connsiteY183" fmla="*/ 3724976 h 3955983"/>
              <a:gd name="connsiteX184" fmla="*/ 2752826 w 7565677"/>
              <a:gd name="connsiteY184" fmla="*/ 3734602 h 3955983"/>
              <a:gd name="connsiteX185" fmla="*/ 2695074 w 7565677"/>
              <a:gd name="connsiteY185" fmla="*/ 3753852 h 3955983"/>
              <a:gd name="connsiteX186" fmla="*/ 2666198 w 7565677"/>
              <a:gd name="connsiteY186" fmla="*/ 3763477 h 3955983"/>
              <a:gd name="connsiteX187" fmla="*/ 2627697 w 7565677"/>
              <a:gd name="connsiteY187" fmla="*/ 3782728 h 3955983"/>
              <a:gd name="connsiteX188" fmla="*/ 2598821 w 7565677"/>
              <a:gd name="connsiteY188" fmla="*/ 3811604 h 3955983"/>
              <a:gd name="connsiteX189" fmla="*/ 2502569 w 7565677"/>
              <a:gd name="connsiteY189" fmla="*/ 3821229 h 3955983"/>
              <a:gd name="connsiteX190" fmla="*/ 2464068 w 7565677"/>
              <a:gd name="connsiteY190" fmla="*/ 3830854 h 3955983"/>
              <a:gd name="connsiteX191" fmla="*/ 2435192 w 7565677"/>
              <a:gd name="connsiteY191" fmla="*/ 3840480 h 3955983"/>
              <a:gd name="connsiteX192" fmla="*/ 2069432 w 7565677"/>
              <a:gd name="connsiteY192" fmla="*/ 3850105 h 3955983"/>
              <a:gd name="connsiteX193" fmla="*/ 2002055 w 7565677"/>
              <a:gd name="connsiteY193" fmla="*/ 3878981 h 3955983"/>
              <a:gd name="connsiteX194" fmla="*/ 1896177 w 7565677"/>
              <a:gd name="connsiteY194" fmla="*/ 3907856 h 3955983"/>
              <a:gd name="connsiteX195" fmla="*/ 1867301 w 7565677"/>
              <a:gd name="connsiteY195" fmla="*/ 3917482 h 3955983"/>
              <a:gd name="connsiteX196" fmla="*/ 1674796 w 7565677"/>
              <a:gd name="connsiteY196" fmla="*/ 3927107 h 3955983"/>
              <a:gd name="connsiteX197" fmla="*/ 1607419 w 7565677"/>
              <a:gd name="connsiteY197" fmla="*/ 3936732 h 3955983"/>
              <a:gd name="connsiteX198" fmla="*/ 1549668 w 7565677"/>
              <a:gd name="connsiteY198" fmla="*/ 3946357 h 3955983"/>
              <a:gd name="connsiteX199" fmla="*/ 1386038 w 7565677"/>
              <a:gd name="connsiteY199" fmla="*/ 3955983 h 3955983"/>
              <a:gd name="connsiteX200" fmla="*/ 1260910 w 7565677"/>
              <a:gd name="connsiteY200" fmla="*/ 3946357 h 3955983"/>
              <a:gd name="connsiteX201" fmla="*/ 1232034 w 7565677"/>
              <a:gd name="connsiteY201" fmla="*/ 3936732 h 3955983"/>
              <a:gd name="connsiteX202" fmla="*/ 972152 w 7565677"/>
              <a:gd name="connsiteY202" fmla="*/ 3888606 h 3955983"/>
              <a:gd name="connsiteX203" fmla="*/ 885525 w 7565677"/>
              <a:gd name="connsiteY203" fmla="*/ 3859730 h 3955983"/>
              <a:gd name="connsiteX204" fmla="*/ 548640 w 7565677"/>
              <a:gd name="connsiteY204" fmla="*/ 3830854 h 3955983"/>
              <a:gd name="connsiteX205" fmla="*/ 519765 w 7565677"/>
              <a:gd name="connsiteY205" fmla="*/ 3821229 h 3955983"/>
              <a:gd name="connsiteX206" fmla="*/ 462013 w 7565677"/>
              <a:gd name="connsiteY206" fmla="*/ 3811604 h 3955983"/>
              <a:gd name="connsiteX207" fmla="*/ 433137 w 7565677"/>
              <a:gd name="connsiteY207" fmla="*/ 3792353 h 3955983"/>
              <a:gd name="connsiteX208" fmla="*/ 394636 w 7565677"/>
              <a:gd name="connsiteY208" fmla="*/ 3773103 h 3955983"/>
              <a:gd name="connsiteX209" fmla="*/ 336885 w 7565677"/>
              <a:gd name="connsiteY209" fmla="*/ 3724976 h 3955983"/>
              <a:gd name="connsiteX210" fmla="*/ 298383 w 7565677"/>
              <a:gd name="connsiteY210" fmla="*/ 3696101 h 3955983"/>
              <a:gd name="connsiteX211" fmla="*/ 192506 w 7565677"/>
              <a:gd name="connsiteY211" fmla="*/ 3609473 h 3955983"/>
              <a:gd name="connsiteX212" fmla="*/ 163630 w 7565677"/>
              <a:gd name="connsiteY212" fmla="*/ 3590223 h 3955983"/>
              <a:gd name="connsiteX213" fmla="*/ 134754 w 7565677"/>
              <a:gd name="connsiteY213" fmla="*/ 3532471 h 3955983"/>
              <a:gd name="connsiteX214" fmla="*/ 96253 w 7565677"/>
              <a:gd name="connsiteY214" fmla="*/ 3513221 h 3955983"/>
              <a:gd name="connsiteX215" fmla="*/ 48127 w 7565677"/>
              <a:gd name="connsiteY215" fmla="*/ 3465094 h 395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565677" h="3955983">
                <a:moveTo>
                  <a:pt x="48127" y="3465094"/>
                </a:moveTo>
                <a:cubicBezTo>
                  <a:pt x="40106" y="3386488"/>
                  <a:pt x="64199" y="3403185"/>
                  <a:pt x="48127" y="3041583"/>
                </a:cubicBezTo>
                <a:cubicBezTo>
                  <a:pt x="47260" y="3022086"/>
                  <a:pt x="42590" y="3002914"/>
                  <a:pt x="38501" y="2983831"/>
                </a:cubicBezTo>
                <a:cubicBezTo>
                  <a:pt x="21088" y="2902570"/>
                  <a:pt x="31897" y="2925798"/>
                  <a:pt x="0" y="2877953"/>
                </a:cubicBezTo>
                <a:cubicBezTo>
                  <a:pt x="9625" y="2816993"/>
                  <a:pt x="22735" y="2756482"/>
                  <a:pt x="28876" y="2695073"/>
                </a:cubicBezTo>
                <a:cubicBezTo>
                  <a:pt x="34556" y="2638269"/>
                  <a:pt x="45845" y="2511695"/>
                  <a:pt x="57752" y="2464067"/>
                </a:cubicBezTo>
                <a:lnTo>
                  <a:pt x="77002" y="2387065"/>
                </a:lnTo>
                <a:lnTo>
                  <a:pt x="86628" y="2348564"/>
                </a:lnTo>
                <a:cubicBezTo>
                  <a:pt x="89836" y="2220227"/>
                  <a:pt x="92479" y="2091875"/>
                  <a:pt x="96253" y="1963553"/>
                </a:cubicBezTo>
                <a:cubicBezTo>
                  <a:pt x="99658" y="1847792"/>
                  <a:pt x="79019" y="1740042"/>
                  <a:pt x="125129" y="1636294"/>
                </a:cubicBezTo>
                <a:cubicBezTo>
                  <a:pt x="129827" y="1625723"/>
                  <a:pt x="137962" y="1617044"/>
                  <a:pt x="144379" y="1607419"/>
                </a:cubicBezTo>
                <a:cubicBezTo>
                  <a:pt x="151942" y="1562041"/>
                  <a:pt x="152144" y="1551368"/>
                  <a:pt x="163630" y="1511166"/>
                </a:cubicBezTo>
                <a:cubicBezTo>
                  <a:pt x="166417" y="1501410"/>
                  <a:pt x="169258" y="1491616"/>
                  <a:pt x="173255" y="1482290"/>
                </a:cubicBezTo>
                <a:cubicBezTo>
                  <a:pt x="178907" y="1469102"/>
                  <a:pt x="187177" y="1457111"/>
                  <a:pt x="192506" y="1443789"/>
                </a:cubicBezTo>
                <a:cubicBezTo>
                  <a:pt x="200884" y="1422843"/>
                  <a:pt x="208783" y="1375682"/>
                  <a:pt x="231007" y="1357162"/>
                </a:cubicBezTo>
                <a:cubicBezTo>
                  <a:pt x="242030" y="1347976"/>
                  <a:pt x="256674" y="1344328"/>
                  <a:pt x="269508" y="1337911"/>
                </a:cubicBezTo>
                <a:cubicBezTo>
                  <a:pt x="314449" y="1292969"/>
                  <a:pt x="280355" y="1323287"/>
                  <a:pt x="327259" y="1289785"/>
                </a:cubicBezTo>
                <a:cubicBezTo>
                  <a:pt x="372140" y="1257728"/>
                  <a:pt x="381066" y="1242974"/>
                  <a:pt x="442762" y="1222408"/>
                </a:cubicBezTo>
                <a:lnTo>
                  <a:pt x="500514" y="1203157"/>
                </a:lnTo>
                <a:cubicBezTo>
                  <a:pt x="510139" y="1199949"/>
                  <a:pt x="519322" y="1194790"/>
                  <a:pt x="529390" y="1193532"/>
                </a:cubicBezTo>
                <a:lnTo>
                  <a:pt x="606392" y="1183907"/>
                </a:lnTo>
                <a:cubicBezTo>
                  <a:pt x="691690" y="1155475"/>
                  <a:pt x="634100" y="1170761"/>
                  <a:pt x="818148" y="1183907"/>
                </a:cubicBezTo>
                <a:cubicBezTo>
                  <a:pt x="847128" y="1185977"/>
                  <a:pt x="875841" y="1190902"/>
                  <a:pt x="904775" y="1193532"/>
                </a:cubicBezTo>
                <a:cubicBezTo>
                  <a:pt x="946436" y="1197319"/>
                  <a:pt x="988194" y="1199949"/>
                  <a:pt x="1029903" y="1203157"/>
                </a:cubicBezTo>
                <a:cubicBezTo>
                  <a:pt x="1146272" y="1226432"/>
                  <a:pt x="1113074" y="1222408"/>
                  <a:pt x="1318661" y="1222408"/>
                </a:cubicBezTo>
                <a:cubicBezTo>
                  <a:pt x="1357296" y="1222408"/>
                  <a:pt x="1395664" y="1215991"/>
                  <a:pt x="1434165" y="1212783"/>
                </a:cubicBezTo>
                <a:cubicBezTo>
                  <a:pt x="1443790" y="1209574"/>
                  <a:pt x="1453769" y="1207278"/>
                  <a:pt x="1463040" y="1203157"/>
                </a:cubicBezTo>
                <a:cubicBezTo>
                  <a:pt x="1482708" y="1194416"/>
                  <a:pt x="1500565" y="1181637"/>
                  <a:pt x="1520792" y="1174282"/>
                </a:cubicBezTo>
                <a:cubicBezTo>
                  <a:pt x="1536167" y="1168691"/>
                  <a:pt x="1553135" y="1168961"/>
                  <a:pt x="1568918" y="1164656"/>
                </a:cubicBezTo>
                <a:cubicBezTo>
                  <a:pt x="1588495" y="1159317"/>
                  <a:pt x="1607419" y="1151823"/>
                  <a:pt x="1626670" y="1145406"/>
                </a:cubicBezTo>
                <a:cubicBezTo>
                  <a:pt x="1636295" y="1142198"/>
                  <a:pt x="1646471" y="1140319"/>
                  <a:pt x="1655546" y="1135781"/>
                </a:cubicBezTo>
                <a:cubicBezTo>
                  <a:pt x="1771895" y="1077605"/>
                  <a:pt x="1627689" y="1151700"/>
                  <a:pt x="1722922" y="1097280"/>
                </a:cubicBezTo>
                <a:cubicBezTo>
                  <a:pt x="1735380" y="1090161"/>
                  <a:pt x="1748965" y="1085148"/>
                  <a:pt x="1761423" y="1078029"/>
                </a:cubicBezTo>
                <a:cubicBezTo>
                  <a:pt x="1813667" y="1048176"/>
                  <a:pt x="1766234" y="1066801"/>
                  <a:pt x="1819175" y="1049153"/>
                </a:cubicBezTo>
                <a:cubicBezTo>
                  <a:pt x="1828800" y="1039528"/>
                  <a:pt x="1837594" y="1028991"/>
                  <a:pt x="1848051" y="1020277"/>
                </a:cubicBezTo>
                <a:cubicBezTo>
                  <a:pt x="1856938" y="1012871"/>
                  <a:pt x="1868281" y="1008712"/>
                  <a:pt x="1876927" y="1001027"/>
                </a:cubicBezTo>
                <a:cubicBezTo>
                  <a:pt x="1897275" y="982940"/>
                  <a:pt x="1915427" y="962526"/>
                  <a:pt x="1934678" y="943275"/>
                </a:cubicBezTo>
                <a:cubicBezTo>
                  <a:pt x="1944303" y="933650"/>
                  <a:pt x="1956003" y="925726"/>
                  <a:pt x="1963554" y="914400"/>
                </a:cubicBezTo>
                <a:cubicBezTo>
                  <a:pt x="1969971" y="904775"/>
                  <a:pt x="1973772" y="892751"/>
                  <a:pt x="1982805" y="885524"/>
                </a:cubicBezTo>
                <a:cubicBezTo>
                  <a:pt x="1990727" y="879186"/>
                  <a:pt x="2002055" y="879107"/>
                  <a:pt x="2011680" y="875899"/>
                </a:cubicBezTo>
                <a:cubicBezTo>
                  <a:pt x="2024514" y="866274"/>
                  <a:pt x="2036158" y="854814"/>
                  <a:pt x="2050181" y="847023"/>
                </a:cubicBezTo>
                <a:cubicBezTo>
                  <a:pt x="2065285" y="838632"/>
                  <a:pt x="2082130" y="833839"/>
                  <a:pt x="2098308" y="827772"/>
                </a:cubicBezTo>
                <a:cubicBezTo>
                  <a:pt x="2125925" y="817415"/>
                  <a:pt x="2135344" y="816107"/>
                  <a:pt x="2165685" y="808522"/>
                </a:cubicBezTo>
                <a:cubicBezTo>
                  <a:pt x="2178519" y="798897"/>
                  <a:pt x="2190258" y="787605"/>
                  <a:pt x="2204186" y="779646"/>
                </a:cubicBezTo>
                <a:cubicBezTo>
                  <a:pt x="2212995" y="774612"/>
                  <a:pt x="2223986" y="774558"/>
                  <a:pt x="2233061" y="770021"/>
                </a:cubicBezTo>
                <a:cubicBezTo>
                  <a:pt x="2243408" y="764847"/>
                  <a:pt x="2251893" y="756509"/>
                  <a:pt x="2261937" y="750770"/>
                </a:cubicBezTo>
                <a:cubicBezTo>
                  <a:pt x="2274395" y="743651"/>
                  <a:pt x="2288271" y="739125"/>
                  <a:pt x="2300438" y="731520"/>
                </a:cubicBezTo>
                <a:cubicBezTo>
                  <a:pt x="2314042" y="723018"/>
                  <a:pt x="2325591" y="711543"/>
                  <a:pt x="2338939" y="702644"/>
                </a:cubicBezTo>
                <a:cubicBezTo>
                  <a:pt x="2384400" y="672337"/>
                  <a:pt x="2375482" y="677629"/>
                  <a:pt x="2415941" y="664143"/>
                </a:cubicBezTo>
                <a:cubicBezTo>
                  <a:pt x="2428775" y="654518"/>
                  <a:pt x="2444172" y="647591"/>
                  <a:pt x="2454442" y="635267"/>
                </a:cubicBezTo>
                <a:cubicBezTo>
                  <a:pt x="2495404" y="586113"/>
                  <a:pt x="2400854" y="608210"/>
                  <a:pt x="2521819" y="567890"/>
                </a:cubicBezTo>
                <a:lnTo>
                  <a:pt x="2579571" y="548640"/>
                </a:lnTo>
                <a:cubicBezTo>
                  <a:pt x="2662328" y="493468"/>
                  <a:pt x="2557621" y="559615"/>
                  <a:pt x="2637322" y="519764"/>
                </a:cubicBezTo>
                <a:cubicBezTo>
                  <a:pt x="2711954" y="482447"/>
                  <a:pt x="2622497" y="515079"/>
                  <a:pt x="2695074" y="490888"/>
                </a:cubicBezTo>
                <a:cubicBezTo>
                  <a:pt x="2704699" y="484471"/>
                  <a:pt x="2713118" y="475699"/>
                  <a:pt x="2723950" y="471637"/>
                </a:cubicBezTo>
                <a:cubicBezTo>
                  <a:pt x="2739268" y="465893"/>
                  <a:pt x="2757443" y="469328"/>
                  <a:pt x="2772076" y="462012"/>
                </a:cubicBezTo>
                <a:cubicBezTo>
                  <a:pt x="2784251" y="455924"/>
                  <a:pt x="2790617" y="441995"/>
                  <a:pt x="2800952" y="433136"/>
                </a:cubicBezTo>
                <a:cubicBezTo>
                  <a:pt x="2813132" y="422696"/>
                  <a:pt x="2825105" y="411435"/>
                  <a:pt x="2839453" y="404261"/>
                </a:cubicBezTo>
                <a:cubicBezTo>
                  <a:pt x="2851285" y="398345"/>
                  <a:pt x="2865568" y="399280"/>
                  <a:pt x="2877954" y="394635"/>
                </a:cubicBezTo>
                <a:cubicBezTo>
                  <a:pt x="2891389" y="389597"/>
                  <a:pt x="2903997" y="382504"/>
                  <a:pt x="2916455" y="375385"/>
                </a:cubicBezTo>
                <a:cubicBezTo>
                  <a:pt x="2940320" y="361748"/>
                  <a:pt x="2956007" y="344473"/>
                  <a:pt x="2983832" y="336884"/>
                </a:cubicBezTo>
                <a:cubicBezTo>
                  <a:pt x="3005720" y="330915"/>
                  <a:pt x="3028750" y="330467"/>
                  <a:pt x="3051209" y="327259"/>
                </a:cubicBezTo>
                <a:cubicBezTo>
                  <a:pt x="3083293" y="314425"/>
                  <a:pt x="3119816" y="309490"/>
                  <a:pt x="3147461" y="288757"/>
                </a:cubicBezTo>
                <a:cubicBezTo>
                  <a:pt x="3194079" y="253794"/>
                  <a:pt x="3170743" y="264955"/>
                  <a:pt x="3214838" y="250256"/>
                </a:cubicBezTo>
                <a:cubicBezTo>
                  <a:pt x="3282110" y="199803"/>
                  <a:pt x="3225057" y="236251"/>
                  <a:pt x="3282215" y="211755"/>
                </a:cubicBezTo>
                <a:cubicBezTo>
                  <a:pt x="3295403" y="206103"/>
                  <a:pt x="3306873" y="196280"/>
                  <a:pt x="3320716" y="192505"/>
                </a:cubicBezTo>
                <a:cubicBezTo>
                  <a:pt x="3342604" y="186536"/>
                  <a:pt x="3365634" y="186088"/>
                  <a:pt x="3388093" y="182880"/>
                </a:cubicBezTo>
                <a:cubicBezTo>
                  <a:pt x="3445582" y="144553"/>
                  <a:pt x="3400485" y="168096"/>
                  <a:pt x="3513221" y="154004"/>
                </a:cubicBezTo>
                <a:cubicBezTo>
                  <a:pt x="3532586" y="151583"/>
                  <a:pt x="3551608" y="146800"/>
                  <a:pt x="3570973" y="144379"/>
                </a:cubicBezTo>
                <a:cubicBezTo>
                  <a:pt x="3602968" y="140380"/>
                  <a:pt x="3635264" y="139015"/>
                  <a:pt x="3667226" y="134753"/>
                </a:cubicBezTo>
                <a:cubicBezTo>
                  <a:pt x="3683442" y="132591"/>
                  <a:pt x="3699031" y="126254"/>
                  <a:pt x="3715352" y="125128"/>
                </a:cubicBezTo>
                <a:cubicBezTo>
                  <a:pt x="3792238" y="119826"/>
                  <a:pt x="3869356" y="118711"/>
                  <a:pt x="3946358" y="115503"/>
                </a:cubicBezTo>
                <a:cubicBezTo>
                  <a:pt x="4070709" y="79973"/>
                  <a:pt x="3954643" y="108819"/>
                  <a:pt x="4109988" y="86627"/>
                </a:cubicBezTo>
                <a:cubicBezTo>
                  <a:pt x="4145499" y="81554"/>
                  <a:pt x="4180016" y="68598"/>
                  <a:pt x="4215866" y="67376"/>
                </a:cubicBezTo>
                <a:cubicBezTo>
                  <a:pt x="4462792" y="58958"/>
                  <a:pt x="4709963" y="60959"/>
                  <a:pt x="4957011" y="57751"/>
                </a:cubicBezTo>
                <a:cubicBezTo>
                  <a:pt x="5276475" y="33177"/>
                  <a:pt x="4878125" y="69438"/>
                  <a:pt x="5216893" y="19250"/>
                </a:cubicBezTo>
                <a:cubicBezTo>
                  <a:pt x="5258274" y="13120"/>
                  <a:pt x="5300208" y="10912"/>
                  <a:pt x="5342021" y="9625"/>
                </a:cubicBezTo>
                <a:cubicBezTo>
                  <a:pt x="5508811" y="4493"/>
                  <a:pt x="5675697" y="3208"/>
                  <a:pt x="5842535" y="0"/>
                </a:cubicBezTo>
                <a:cubicBezTo>
                  <a:pt x="5935579" y="3208"/>
                  <a:pt x="6028817" y="2831"/>
                  <a:pt x="6121668" y="9625"/>
                </a:cubicBezTo>
                <a:cubicBezTo>
                  <a:pt x="6160596" y="12473"/>
                  <a:pt x="6237171" y="28875"/>
                  <a:pt x="6237171" y="28875"/>
                </a:cubicBezTo>
                <a:cubicBezTo>
                  <a:pt x="6306457" y="63519"/>
                  <a:pt x="6244278" y="35909"/>
                  <a:pt x="6314173" y="57751"/>
                </a:cubicBezTo>
                <a:cubicBezTo>
                  <a:pt x="6352909" y="69856"/>
                  <a:pt x="6390654" y="85103"/>
                  <a:pt x="6429676" y="96252"/>
                </a:cubicBezTo>
                <a:cubicBezTo>
                  <a:pt x="6474594" y="109086"/>
                  <a:pt x="6520112" y="119979"/>
                  <a:pt x="6564430" y="134753"/>
                </a:cubicBezTo>
                <a:cubicBezTo>
                  <a:pt x="6574055" y="137962"/>
                  <a:pt x="6583463" y="141918"/>
                  <a:pt x="6593306" y="144379"/>
                </a:cubicBezTo>
                <a:cubicBezTo>
                  <a:pt x="6609177" y="148347"/>
                  <a:pt x="6625649" y="149700"/>
                  <a:pt x="6641432" y="154004"/>
                </a:cubicBezTo>
                <a:cubicBezTo>
                  <a:pt x="6641437" y="154005"/>
                  <a:pt x="6756931" y="192503"/>
                  <a:pt x="6756935" y="192505"/>
                </a:cubicBezTo>
                <a:cubicBezTo>
                  <a:pt x="6807268" y="217671"/>
                  <a:pt x="6781516" y="208275"/>
                  <a:pt x="6833937" y="221381"/>
                </a:cubicBezTo>
                <a:cubicBezTo>
                  <a:pt x="6843562" y="231006"/>
                  <a:pt x="6850994" y="243503"/>
                  <a:pt x="6862813" y="250256"/>
                </a:cubicBezTo>
                <a:cubicBezTo>
                  <a:pt x="6874299" y="256819"/>
                  <a:pt x="6890549" y="252193"/>
                  <a:pt x="6901314" y="259882"/>
                </a:cubicBezTo>
                <a:cubicBezTo>
                  <a:pt x="6914368" y="269206"/>
                  <a:pt x="6917356" y="288758"/>
                  <a:pt x="6930190" y="298383"/>
                </a:cubicBezTo>
                <a:cubicBezTo>
                  <a:pt x="6948310" y="311973"/>
                  <a:pt x="6993932" y="321537"/>
                  <a:pt x="7016817" y="327259"/>
                </a:cubicBezTo>
                <a:cubicBezTo>
                  <a:pt x="7026442" y="333676"/>
                  <a:pt x="7036280" y="339785"/>
                  <a:pt x="7045693" y="346509"/>
                </a:cubicBezTo>
                <a:cubicBezTo>
                  <a:pt x="7058747" y="355833"/>
                  <a:pt x="7070266" y="367426"/>
                  <a:pt x="7084194" y="375385"/>
                </a:cubicBezTo>
                <a:cubicBezTo>
                  <a:pt x="7093003" y="380419"/>
                  <a:pt x="7103445" y="381802"/>
                  <a:pt x="7113070" y="385010"/>
                </a:cubicBezTo>
                <a:cubicBezTo>
                  <a:pt x="7186687" y="440224"/>
                  <a:pt x="7116080" y="390855"/>
                  <a:pt x="7190072" y="433136"/>
                </a:cubicBezTo>
                <a:cubicBezTo>
                  <a:pt x="7200116" y="438875"/>
                  <a:pt x="7208315" y="447830"/>
                  <a:pt x="7218948" y="452387"/>
                </a:cubicBezTo>
                <a:cubicBezTo>
                  <a:pt x="7230841" y="457484"/>
                  <a:pt x="7297011" y="469924"/>
                  <a:pt x="7305575" y="471637"/>
                </a:cubicBezTo>
                <a:cubicBezTo>
                  <a:pt x="7311992" y="484471"/>
                  <a:pt x="7319675" y="496747"/>
                  <a:pt x="7324826" y="510139"/>
                </a:cubicBezTo>
                <a:cubicBezTo>
                  <a:pt x="7335752" y="538548"/>
                  <a:pt x="7329351" y="578503"/>
                  <a:pt x="7353701" y="596766"/>
                </a:cubicBezTo>
                <a:lnTo>
                  <a:pt x="7392202" y="625642"/>
                </a:lnTo>
                <a:cubicBezTo>
                  <a:pt x="7395411" y="651309"/>
                  <a:pt x="7396011" y="677439"/>
                  <a:pt x="7401828" y="702644"/>
                </a:cubicBezTo>
                <a:cubicBezTo>
                  <a:pt x="7405713" y="719479"/>
                  <a:pt x="7415012" y="734592"/>
                  <a:pt x="7421078" y="750770"/>
                </a:cubicBezTo>
                <a:cubicBezTo>
                  <a:pt x="7424640" y="760270"/>
                  <a:pt x="7428242" y="769803"/>
                  <a:pt x="7430703" y="779646"/>
                </a:cubicBezTo>
                <a:cubicBezTo>
                  <a:pt x="7434671" y="795517"/>
                  <a:pt x="7436780" y="811802"/>
                  <a:pt x="7440329" y="827772"/>
                </a:cubicBezTo>
                <a:cubicBezTo>
                  <a:pt x="7455373" y="895469"/>
                  <a:pt x="7443502" y="838880"/>
                  <a:pt x="7459579" y="895149"/>
                </a:cubicBezTo>
                <a:cubicBezTo>
                  <a:pt x="7463213" y="907869"/>
                  <a:pt x="7465022" y="921100"/>
                  <a:pt x="7469205" y="933650"/>
                </a:cubicBezTo>
                <a:cubicBezTo>
                  <a:pt x="7474669" y="950041"/>
                  <a:pt x="7482389" y="965598"/>
                  <a:pt x="7488455" y="981776"/>
                </a:cubicBezTo>
                <a:cubicBezTo>
                  <a:pt x="7492017" y="991276"/>
                  <a:pt x="7494872" y="1001027"/>
                  <a:pt x="7498080" y="1010652"/>
                </a:cubicBezTo>
                <a:cubicBezTo>
                  <a:pt x="7538461" y="1293312"/>
                  <a:pt x="7498134" y="982409"/>
                  <a:pt x="7526956" y="1328286"/>
                </a:cubicBezTo>
                <a:cubicBezTo>
                  <a:pt x="7529358" y="1357115"/>
                  <a:pt x="7540551" y="1386634"/>
                  <a:pt x="7546207" y="1414913"/>
                </a:cubicBezTo>
                <a:cubicBezTo>
                  <a:pt x="7550035" y="1434050"/>
                  <a:pt x="7552624" y="1453414"/>
                  <a:pt x="7555832" y="1472665"/>
                </a:cubicBezTo>
                <a:cubicBezTo>
                  <a:pt x="7566554" y="1633493"/>
                  <a:pt x="7571164" y="1612016"/>
                  <a:pt x="7555832" y="1780673"/>
                </a:cubicBezTo>
                <a:cubicBezTo>
                  <a:pt x="7554351" y="1796966"/>
                  <a:pt x="7551380" y="1813280"/>
                  <a:pt x="7546207" y="1828800"/>
                </a:cubicBezTo>
                <a:cubicBezTo>
                  <a:pt x="7541670" y="1842412"/>
                  <a:pt x="7532608" y="1854113"/>
                  <a:pt x="7526956" y="1867301"/>
                </a:cubicBezTo>
                <a:cubicBezTo>
                  <a:pt x="7522959" y="1876626"/>
                  <a:pt x="7522258" y="1887307"/>
                  <a:pt x="7517331" y="1896176"/>
                </a:cubicBezTo>
                <a:cubicBezTo>
                  <a:pt x="7428936" y="2055287"/>
                  <a:pt x="7520102" y="1884598"/>
                  <a:pt x="7449954" y="1982804"/>
                </a:cubicBezTo>
                <a:cubicBezTo>
                  <a:pt x="7441614" y="1994480"/>
                  <a:pt x="7439889" y="2010282"/>
                  <a:pt x="7430703" y="2021305"/>
                </a:cubicBezTo>
                <a:cubicBezTo>
                  <a:pt x="7423297" y="2030192"/>
                  <a:pt x="7410611" y="2033027"/>
                  <a:pt x="7401828" y="2040555"/>
                </a:cubicBezTo>
                <a:cubicBezTo>
                  <a:pt x="7368675" y="2068972"/>
                  <a:pt x="7369806" y="2080630"/>
                  <a:pt x="7334451" y="2098307"/>
                </a:cubicBezTo>
                <a:cubicBezTo>
                  <a:pt x="7325376" y="2102844"/>
                  <a:pt x="7315200" y="2104724"/>
                  <a:pt x="7305575" y="2107932"/>
                </a:cubicBezTo>
                <a:cubicBezTo>
                  <a:pt x="7274821" y="2128435"/>
                  <a:pt x="7273762" y="2126414"/>
                  <a:pt x="7247823" y="2156059"/>
                </a:cubicBezTo>
                <a:cubicBezTo>
                  <a:pt x="7234295" y="2171520"/>
                  <a:pt x="7223849" y="2189658"/>
                  <a:pt x="7209322" y="2204185"/>
                </a:cubicBezTo>
                <a:cubicBezTo>
                  <a:pt x="7197382" y="2216125"/>
                  <a:pt x="7158343" y="2241380"/>
                  <a:pt x="7141946" y="2252311"/>
                </a:cubicBezTo>
                <a:cubicBezTo>
                  <a:pt x="7094145" y="2324011"/>
                  <a:pt x="7155585" y="2235943"/>
                  <a:pt x="7093819" y="2310063"/>
                </a:cubicBezTo>
                <a:cubicBezTo>
                  <a:pt x="7086413" y="2318950"/>
                  <a:pt x="7081510" y="2329685"/>
                  <a:pt x="7074569" y="2338939"/>
                </a:cubicBezTo>
                <a:cubicBezTo>
                  <a:pt x="7064126" y="2352864"/>
                  <a:pt x="7026369" y="2402243"/>
                  <a:pt x="7007192" y="2415941"/>
                </a:cubicBezTo>
                <a:cubicBezTo>
                  <a:pt x="6995516" y="2424281"/>
                  <a:pt x="6981149" y="2428072"/>
                  <a:pt x="6968691" y="2435191"/>
                </a:cubicBezTo>
                <a:cubicBezTo>
                  <a:pt x="6958647" y="2440930"/>
                  <a:pt x="6949229" y="2447718"/>
                  <a:pt x="6939815" y="2454442"/>
                </a:cubicBezTo>
                <a:cubicBezTo>
                  <a:pt x="6926761" y="2463766"/>
                  <a:pt x="6915242" y="2475358"/>
                  <a:pt x="6901314" y="2483317"/>
                </a:cubicBezTo>
                <a:cubicBezTo>
                  <a:pt x="6892505" y="2488351"/>
                  <a:pt x="6882063" y="2489734"/>
                  <a:pt x="6872438" y="2492943"/>
                </a:cubicBezTo>
                <a:cubicBezTo>
                  <a:pt x="6859604" y="2502568"/>
                  <a:pt x="6844207" y="2509495"/>
                  <a:pt x="6833937" y="2521819"/>
                </a:cubicBezTo>
                <a:cubicBezTo>
                  <a:pt x="6827442" y="2529613"/>
                  <a:pt x="6830915" y="2542991"/>
                  <a:pt x="6824312" y="2550694"/>
                </a:cubicBezTo>
                <a:cubicBezTo>
                  <a:pt x="6810942" y="2566292"/>
                  <a:pt x="6793279" y="2577799"/>
                  <a:pt x="6776186" y="2589195"/>
                </a:cubicBezTo>
                <a:cubicBezTo>
                  <a:pt x="6737874" y="2614737"/>
                  <a:pt x="6744747" y="2602669"/>
                  <a:pt x="6708809" y="2618071"/>
                </a:cubicBezTo>
                <a:cubicBezTo>
                  <a:pt x="6607957" y="2661293"/>
                  <a:pt x="6749417" y="2607394"/>
                  <a:pt x="6612556" y="2675823"/>
                </a:cubicBezTo>
                <a:cubicBezTo>
                  <a:pt x="6599722" y="2682240"/>
                  <a:pt x="6587243" y="2689421"/>
                  <a:pt x="6574055" y="2695073"/>
                </a:cubicBezTo>
                <a:cubicBezTo>
                  <a:pt x="6564729" y="2699070"/>
                  <a:pt x="6554254" y="2700162"/>
                  <a:pt x="6545179" y="2704699"/>
                </a:cubicBezTo>
                <a:cubicBezTo>
                  <a:pt x="6534832" y="2709872"/>
                  <a:pt x="6525716" y="2717225"/>
                  <a:pt x="6516303" y="2723949"/>
                </a:cubicBezTo>
                <a:cubicBezTo>
                  <a:pt x="6503249" y="2733273"/>
                  <a:pt x="6491150" y="2743926"/>
                  <a:pt x="6477802" y="2752825"/>
                </a:cubicBezTo>
                <a:cubicBezTo>
                  <a:pt x="6462236" y="2763202"/>
                  <a:pt x="6445242" y="2771324"/>
                  <a:pt x="6429676" y="2781701"/>
                </a:cubicBezTo>
                <a:cubicBezTo>
                  <a:pt x="6416328" y="2790599"/>
                  <a:pt x="6404229" y="2801252"/>
                  <a:pt x="6391175" y="2810576"/>
                </a:cubicBezTo>
                <a:cubicBezTo>
                  <a:pt x="6381761" y="2817300"/>
                  <a:pt x="6371712" y="2823103"/>
                  <a:pt x="6362299" y="2829827"/>
                </a:cubicBezTo>
                <a:cubicBezTo>
                  <a:pt x="6349245" y="2839151"/>
                  <a:pt x="6338457" y="2852188"/>
                  <a:pt x="6323798" y="2858703"/>
                </a:cubicBezTo>
                <a:cubicBezTo>
                  <a:pt x="6308848" y="2865347"/>
                  <a:pt x="6291714" y="2865120"/>
                  <a:pt x="6275672" y="2868328"/>
                </a:cubicBezTo>
                <a:cubicBezTo>
                  <a:pt x="6259630" y="2877953"/>
                  <a:pt x="6244577" y="2889463"/>
                  <a:pt x="6227546" y="2897204"/>
                </a:cubicBezTo>
                <a:cubicBezTo>
                  <a:pt x="6209073" y="2905601"/>
                  <a:pt x="6169794" y="2916454"/>
                  <a:pt x="6169794" y="2916454"/>
                </a:cubicBezTo>
                <a:cubicBezTo>
                  <a:pt x="6124214" y="2946842"/>
                  <a:pt x="6159139" y="2927216"/>
                  <a:pt x="6112042" y="2945330"/>
                </a:cubicBezTo>
                <a:cubicBezTo>
                  <a:pt x="6079790" y="2957735"/>
                  <a:pt x="6048572" y="2972903"/>
                  <a:pt x="6015790" y="2983831"/>
                </a:cubicBezTo>
                <a:cubicBezTo>
                  <a:pt x="5996539" y="2990248"/>
                  <a:pt x="5974922" y="2991826"/>
                  <a:pt x="5958038" y="3003082"/>
                </a:cubicBezTo>
                <a:cubicBezTo>
                  <a:pt x="5948413" y="3009499"/>
                  <a:pt x="5939509" y="3017159"/>
                  <a:pt x="5929162" y="3022332"/>
                </a:cubicBezTo>
                <a:cubicBezTo>
                  <a:pt x="5920087" y="3026869"/>
                  <a:pt x="5910075" y="3029287"/>
                  <a:pt x="5900287" y="3031957"/>
                </a:cubicBezTo>
                <a:cubicBezTo>
                  <a:pt x="5874762" y="3038918"/>
                  <a:pt x="5823285" y="3051208"/>
                  <a:pt x="5823285" y="3051208"/>
                </a:cubicBezTo>
                <a:cubicBezTo>
                  <a:pt x="5779248" y="3080566"/>
                  <a:pt x="5756809" y="3098974"/>
                  <a:pt x="5707781" y="3118585"/>
                </a:cubicBezTo>
                <a:cubicBezTo>
                  <a:pt x="5695499" y="3123498"/>
                  <a:pt x="5682114" y="3125002"/>
                  <a:pt x="5669280" y="3128210"/>
                </a:cubicBezTo>
                <a:cubicBezTo>
                  <a:pt x="5604450" y="3193042"/>
                  <a:pt x="5679463" y="3127931"/>
                  <a:pt x="5601903" y="3166711"/>
                </a:cubicBezTo>
                <a:cubicBezTo>
                  <a:pt x="5587554" y="3173885"/>
                  <a:pt x="5577330" y="3187628"/>
                  <a:pt x="5563402" y="3195587"/>
                </a:cubicBezTo>
                <a:cubicBezTo>
                  <a:pt x="5554593" y="3200621"/>
                  <a:pt x="5543852" y="3201215"/>
                  <a:pt x="5534527" y="3205212"/>
                </a:cubicBezTo>
                <a:cubicBezTo>
                  <a:pt x="5521339" y="3210864"/>
                  <a:pt x="5508484" y="3217344"/>
                  <a:pt x="5496026" y="3224463"/>
                </a:cubicBezTo>
                <a:cubicBezTo>
                  <a:pt x="5447701" y="3252077"/>
                  <a:pt x="5486812" y="3238037"/>
                  <a:pt x="5428649" y="3262964"/>
                </a:cubicBezTo>
                <a:cubicBezTo>
                  <a:pt x="5411816" y="3270178"/>
                  <a:pt x="5377552" y="3278725"/>
                  <a:pt x="5361272" y="3282214"/>
                </a:cubicBezTo>
                <a:cubicBezTo>
                  <a:pt x="5154984" y="3326419"/>
                  <a:pt x="5364424" y="3281690"/>
                  <a:pt x="5188017" y="3311090"/>
                </a:cubicBezTo>
                <a:cubicBezTo>
                  <a:pt x="5174968" y="3313265"/>
                  <a:pt x="5162430" y="3317845"/>
                  <a:pt x="5149516" y="3320715"/>
                </a:cubicBezTo>
                <a:cubicBezTo>
                  <a:pt x="5133546" y="3324264"/>
                  <a:pt x="5117432" y="3327132"/>
                  <a:pt x="5101390" y="3330341"/>
                </a:cubicBezTo>
                <a:cubicBezTo>
                  <a:pt x="5034013" y="3327132"/>
                  <a:pt x="4966712" y="3320715"/>
                  <a:pt x="4899259" y="3320715"/>
                </a:cubicBezTo>
                <a:cubicBezTo>
                  <a:pt x="4688298" y="3320715"/>
                  <a:pt x="4694665" y="3322227"/>
                  <a:pt x="4552750" y="3339966"/>
                </a:cubicBezTo>
                <a:cubicBezTo>
                  <a:pt x="4529660" y="3355359"/>
                  <a:pt x="4512235" y="3368699"/>
                  <a:pt x="4485373" y="3378467"/>
                </a:cubicBezTo>
                <a:cubicBezTo>
                  <a:pt x="4441849" y="3394294"/>
                  <a:pt x="4413176" y="3398681"/>
                  <a:pt x="4369870" y="3407343"/>
                </a:cubicBezTo>
                <a:cubicBezTo>
                  <a:pt x="4360245" y="3413760"/>
                  <a:pt x="4350407" y="3419869"/>
                  <a:pt x="4340994" y="3426593"/>
                </a:cubicBezTo>
                <a:cubicBezTo>
                  <a:pt x="4327940" y="3435917"/>
                  <a:pt x="4316097" y="3446967"/>
                  <a:pt x="4302493" y="3455469"/>
                </a:cubicBezTo>
                <a:cubicBezTo>
                  <a:pt x="4264718" y="3479079"/>
                  <a:pt x="4266335" y="3472676"/>
                  <a:pt x="4225491" y="3484345"/>
                </a:cubicBezTo>
                <a:cubicBezTo>
                  <a:pt x="4147719" y="3506565"/>
                  <a:pt x="4260077" y="3488201"/>
                  <a:pt x="4090737" y="3503595"/>
                </a:cubicBezTo>
                <a:cubicBezTo>
                  <a:pt x="4032549" y="3518143"/>
                  <a:pt x="4064787" y="3509037"/>
                  <a:pt x="3994485" y="3532471"/>
                </a:cubicBezTo>
                <a:cubicBezTo>
                  <a:pt x="3984860" y="3535679"/>
                  <a:pt x="3975653" y="3540661"/>
                  <a:pt x="3965609" y="3542096"/>
                </a:cubicBezTo>
                <a:cubicBezTo>
                  <a:pt x="3943150" y="3545305"/>
                  <a:pt x="3920553" y="3547664"/>
                  <a:pt x="3898232" y="3551722"/>
                </a:cubicBezTo>
                <a:cubicBezTo>
                  <a:pt x="3885217" y="3554088"/>
                  <a:pt x="3872869" y="3559801"/>
                  <a:pt x="3859731" y="3561347"/>
                </a:cubicBezTo>
                <a:cubicBezTo>
                  <a:pt x="3818185" y="3566235"/>
                  <a:pt x="3776312" y="3567764"/>
                  <a:pt x="3734602" y="3570972"/>
                </a:cubicBezTo>
                <a:lnTo>
                  <a:pt x="3628725" y="3590223"/>
                </a:lnTo>
                <a:cubicBezTo>
                  <a:pt x="3567917" y="3600358"/>
                  <a:pt x="3538651" y="3601952"/>
                  <a:pt x="3474720" y="3609473"/>
                </a:cubicBezTo>
                <a:lnTo>
                  <a:pt x="3397718" y="3619099"/>
                </a:lnTo>
                <a:cubicBezTo>
                  <a:pt x="3309870" y="3648381"/>
                  <a:pt x="3402345" y="3620371"/>
                  <a:pt x="3195588" y="3638349"/>
                </a:cubicBezTo>
                <a:cubicBezTo>
                  <a:pt x="3179289" y="3639766"/>
                  <a:pt x="3163657" y="3645660"/>
                  <a:pt x="3147461" y="3647974"/>
                </a:cubicBezTo>
                <a:cubicBezTo>
                  <a:pt x="3086003" y="3656754"/>
                  <a:pt x="3024354" y="3656925"/>
                  <a:pt x="2964581" y="3676850"/>
                </a:cubicBezTo>
                <a:cubicBezTo>
                  <a:pt x="2885307" y="3703275"/>
                  <a:pt x="2926918" y="3693231"/>
                  <a:pt x="2839453" y="3705726"/>
                </a:cubicBezTo>
                <a:cubicBezTo>
                  <a:pt x="2823411" y="3712143"/>
                  <a:pt x="2807718" y="3719512"/>
                  <a:pt x="2791327" y="3724976"/>
                </a:cubicBezTo>
                <a:cubicBezTo>
                  <a:pt x="2778777" y="3729159"/>
                  <a:pt x="2765497" y="3730801"/>
                  <a:pt x="2752826" y="3734602"/>
                </a:cubicBezTo>
                <a:cubicBezTo>
                  <a:pt x="2733390" y="3740433"/>
                  <a:pt x="2714325" y="3747435"/>
                  <a:pt x="2695074" y="3753852"/>
                </a:cubicBezTo>
                <a:cubicBezTo>
                  <a:pt x="2685449" y="3757060"/>
                  <a:pt x="2675273" y="3758939"/>
                  <a:pt x="2666198" y="3763477"/>
                </a:cubicBezTo>
                <a:cubicBezTo>
                  <a:pt x="2653364" y="3769894"/>
                  <a:pt x="2639373" y="3774388"/>
                  <a:pt x="2627697" y="3782728"/>
                </a:cubicBezTo>
                <a:cubicBezTo>
                  <a:pt x="2616620" y="3790640"/>
                  <a:pt x="2611831" y="3807601"/>
                  <a:pt x="2598821" y="3811604"/>
                </a:cubicBezTo>
                <a:cubicBezTo>
                  <a:pt x="2568003" y="3821087"/>
                  <a:pt x="2534653" y="3818021"/>
                  <a:pt x="2502569" y="3821229"/>
                </a:cubicBezTo>
                <a:cubicBezTo>
                  <a:pt x="2489735" y="3824437"/>
                  <a:pt x="2476788" y="3827220"/>
                  <a:pt x="2464068" y="3830854"/>
                </a:cubicBezTo>
                <a:cubicBezTo>
                  <a:pt x="2454312" y="3833641"/>
                  <a:pt x="2445326" y="3839986"/>
                  <a:pt x="2435192" y="3840480"/>
                </a:cubicBezTo>
                <a:cubicBezTo>
                  <a:pt x="2313375" y="3846422"/>
                  <a:pt x="2191352" y="3846897"/>
                  <a:pt x="2069432" y="3850105"/>
                </a:cubicBezTo>
                <a:cubicBezTo>
                  <a:pt x="1967583" y="3875567"/>
                  <a:pt x="2087521" y="3840997"/>
                  <a:pt x="2002055" y="3878981"/>
                </a:cubicBezTo>
                <a:cubicBezTo>
                  <a:pt x="1948956" y="3902580"/>
                  <a:pt x="1947937" y="3894916"/>
                  <a:pt x="1896177" y="3907856"/>
                </a:cubicBezTo>
                <a:cubicBezTo>
                  <a:pt x="1886334" y="3910317"/>
                  <a:pt x="1877409" y="3916603"/>
                  <a:pt x="1867301" y="3917482"/>
                </a:cubicBezTo>
                <a:cubicBezTo>
                  <a:pt x="1803294" y="3923048"/>
                  <a:pt x="1738964" y="3923899"/>
                  <a:pt x="1674796" y="3927107"/>
                </a:cubicBezTo>
                <a:lnTo>
                  <a:pt x="1607419" y="3936732"/>
                </a:lnTo>
                <a:cubicBezTo>
                  <a:pt x="1588130" y="3939699"/>
                  <a:pt x="1569110" y="3944666"/>
                  <a:pt x="1549668" y="3946357"/>
                </a:cubicBezTo>
                <a:cubicBezTo>
                  <a:pt x="1495236" y="3951090"/>
                  <a:pt x="1440581" y="3952774"/>
                  <a:pt x="1386038" y="3955983"/>
                </a:cubicBezTo>
                <a:cubicBezTo>
                  <a:pt x="1344329" y="3952774"/>
                  <a:pt x="1302420" y="3951546"/>
                  <a:pt x="1260910" y="3946357"/>
                </a:cubicBezTo>
                <a:cubicBezTo>
                  <a:pt x="1250842" y="3945099"/>
                  <a:pt x="1241928" y="3938981"/>
                  <a:pt x="1232034" y="3936732"/>
                </a:cubicBezTo>
                <a:cubicBezTo>
                  <a:pt x="1057928" y="3897163"/>
                  <a:pt x="1096816" y="3904189"/>
                  <a:pt x="972152" y="3888606"/>
                </a:cubicBezTo>
                <a:cubicBezTo>
                  <a:pt x="932016" y="3861848"/>
                  <a:pt x="946289" y="3865658"/>
                  <a:pt x="885525" y="3859730"/>
                </a:cubicBezTo>
                <a:cubicBezTo>
                  <a:pt x="773351" y="3848786"/>
                  <a:pt x="548640" y="3830854"/>
                  <a:pt x="548640" y="3830854"/>
                </a:cubicBezTo>
                <a:cubicBezTo>
                  <a:pt x="539015" y="3827646"/>
                  <a:pt x="529669" y="3823430"/>
                  <a:pt x="519765" y="3821229"/>
                </a:cubicBezTo>
                <a:cubicBezTo>
                  <a:pt x="500714" y="3816995"/>
                  <a:pt x="480528" y="3817776"/>
                  <a:pt x="462013" y="3811604"/>
                </a:cubicBezTo>
                <a:cubicBezTo>
                  <a:pt x="451038" y="3807946"/>
                  <a:pt x="443181" y="3798092"/>
                  <a:pt x="433137" y="3792353"/>
                </a:cubicBezTo>
                <a:cubicBezTo>
                  <a:pt x="420679" y="3785234"/>
                  <a:pt x="407094" y="3780222"/>
                  <a:pt x="394636" y="3773103"/>
                </a:cubicBezTo>
                <a:cubicBezTo>
                  <a:pt x="352086" y="3748789"/>
                  <a:pt x="376703" y="3759105"/>
                  <a:pt x="336885" y="3724976"/>
                </a:cubicBezTo>
                <a:cubicBezTo>
                  <a:pt x="324705" y="3714536"/>
                  <a:pt x="310373" y="3706759"/>
                  <a:pt x="298383" y="3696101"/>
                </a:cubicBezTo>
                <a:cubicBezTo>
                  <a:pt x="201649" y="3610116"/>
                  <a:pt x="302020" y="3682482"/>
                  <a:pt x="192506" y="3609473"/>
                </a:cubicBezTo>
                <a:lnTo>
                  <a:pt x="163630" y="3590223"/>
                </a:lnTo>
                <a:cubicBezTo>
                  <a:pt x="157060" y="3570513"/>
                  <a:pt x="151979" y="3546825"/>
                  <a:pt x="134754" y="3532471"/>
                </a:cubicBezTo>
                <a:cubicBezTo>
                  <a:pt x="123731" y="3523285"/>
                  <a:pt x="109087" y="3519638"/>
                  <a:pt x="96253" y="3513221"/>
                </a:cubicBezTo>
                <a:cubicBezTo>
                  <a:pt x="65452" y="3472153"/>
                  <a:pt x="56148" y="3543700"/>
                  <a:pt x="48127" y="346509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r>
              <a:rPr lang="fr-FR" sz="3200" dirty="0">
                <a:solidFill>
                  <a:schemeClr val="tx1"/>
                </a:solidFill>
              </a:rPr>
              <a:t>System Under Test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23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40B571C-66EE-4017-A31C-4412AB751FF3}"/>
              </a:ext>
            </a:extLst>
          </p:cNvPr>
          <p:cNvCxnSpPr>
            <a:cxnSpLocks/>
            <a:stCxn id="57" idx="3"/>
            <a:endCxn id="27" idx="1"/>
          </p:cNvCxnSpPr>
          <p:nvPr/>
        </p:nvCxnSpPr>
        <p:spPr>
          <a:xfrm flipV="1">
            <a:off x="4341142" y="4114240"/>
            <a:ext cx="780925" cy="2029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DB0194-202F-46B0-A9D0-EBF4D1141C10}"/>
              </a:ext>
            </a:extLst>
          </p:cNvPr>
          <p:cNvCxnSpPr>
            <a:cxnSpLocks/>
            <a:stCxn id="48" idx="3"/>
            <a:endCxn id="27" idx="1"/>
          </p:cNvCxnSpPr>
          <p:nvPr/>
        </p:nvCxnSpPr>
        <p:spPr>
          <a:xfrm flipV="1">
            <a:off x="4159200" y="4114240"/>
            <a:ext cx="962867" cy="35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15">
            <a:extLst>
              <a:ext uri="{FF2B5EF4-FFF2-40B4-BE49-F238E27FC236}">
                <a16:creationId xmlns:a16="http://schemas.microsoft.com/office/drawing/2014/main" id="{CDD8282D-63B1-450F-9E37-A97377A5BAD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16">
            <a:extLst>
              <a:ext uri="{FF2B5EF4-FFF2-40B4-BE49-F238E27FC236}">
                <a16:creationId xmlns:a16="http://schemas.microsoft.com/office/drawing/2014/main" id="{99F90BEA-E0FF-41DA-A231-10BAF256DFD9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 : coins arrondis 8">
            <a:extLst>
              <a:ext uri="{FF2B5EF4-FFF2-40B4-BE49-F238E27FC236}">
                <a16:creationId xmlns:a16="http://schemas.microsoft.com/office/drawing/2014/main" id="{130BB755-9EBF-4F34-83FA-C0D444241DC0}"/>
              </a:ext>
            </a:extLst>
          </p:cNvPr>
          <p:cNvSpPr/>
          <p:nvPr/>
        </p:nvSpPr>
        <p:spPr>
          <a:xfrm>
            <a:off x="3483726" y="2677095"/>
            <a:ext cx="864754" cy="685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7" name="Rectangle : coins arrondis 9">
            <a:extLst>
              <a:ext uri="{FF2B5EF4-FFF2-40B4-BE49-F238E27FC236}">
                <a16:creationId xmlns:a16="http://schemas.microsoft.com/office/drawing/2014/main" id="{D6BC6E4C-8FC7-4FAE-8184-D185D99BDC2E}"/>
              </a:ext>
            </a:extLst>
          </p:cNvPr>
          <p:cNvSpPr/>
          <p:nvPr/>
        </p:nvSpPr>
        <p:spPr>
          <a:xfrm>
            <a:off x="3481438" y="3977500"/>
            <a:ext cx="859704" cy="67931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8" name="Rectangle : coins arrondis 10">
            <a:extLst>
              <a:ext uri="{FF2B5EF4-FFF2-40B4-BE49-F238E27FC236}">
                <a16:creationId xmlns:a16="http://schemas.microsoft.com/office/drawing/2014/main" id="{B734CC79-7A67-4055-9725-8DEF10B3FC24}"/>
              </a:ext>
            </a:extLst>
          </p:cNvPr>
          <p:cNvSpPr/>
          <p:nvPr/>
        </p:nvSpPr>
        <p:spPr>
          <a:xfrm>
            <a:off x="3415698" y="5394489"/>
            <a:ext cx="1003902" cy="68119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157DF5A-576E-4C28-8F58-9D5AE24970B7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D2285A6-9ABD-4BF2-BB6F-84474907BBF8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 : coins arrondis 8">
            <a:extLst>
              <a:ext uri="{FF2B5EF4-FFF2-40B4-BE49-F238E27FC236}">
                <a16:creationId xmlns:a16="http://schemas.microsoft.com/office/drawing/2014/main" id="{6FEA61BA-B97E-47AD-AEAB-D6AFC09F4C2F}"/>
              </a:ext>
            </a:extLst>
          </p:cNvPr>
          <p:cNvSpPr/>
          <p:nvPr/>
        </p:nvSpPr>
        <p:spPr>
          <a:xfrm>
            <a:off x="3292683" y="2429076"/>
            <a:ext cx="85687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8" name="Rectangle : coins arrondis 9">
            <a:extLst>
              <a:ext uri="{FF2B5EF4-FFF2-40B4-BE49-F238E27FC236}">
                <a16:creationId xmlns:a16="http://schemas.microsoft.com/office/drawing/2014/main" id="{87138D83-0C41-48F2-8BC3-F6D815EE0E6C}"/>
              </a:ext>
            </a:extLst>
          </p:cNvPr>
          <p:cNvSpPr/>
          <p:nvPr/>
        </p:nvSpPr>
        <p:spPr>
          <a:xfrm>
            <a:off x="3276476" y="3764962"/>
            <a:ext cx="882724" cy="7057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Rectangle : coins arrondis 10">
            <a:extLst>
              <a:ext uri="{FF2B5EF4-FFF2-40B4-BE49-F238E27FC236}">
                <a16:creationId xmlns:a16="http://schemas.microsoft.com/office/drawing/2014/main" id="{AD2B9E45-F77F-4DF9-836F-089E74D719CF}"/>
              </a:ext>
            </a:extLst>
          </p:cNvPr>
          <p:cNvSpPr/>
          <p:nvPr/>
        </p:nvSpPr>
        <p:spPr>
          <a:xfrm>
            <a:off x="3207343" y="5135467"/>
            <a:ext cx="101068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FF3C769-C426-4D15-A284-264B7F5FDB2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47E21B-2B54-4418-A544-F6F1CA2D290A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15">
            <a:extLst>
              <a:ext uri="{FF2B5EF4-FFF2-40B4-BE49-F238E27FC236}">
                <a16:creationId xmlns:a16="http://schemas.microsoft.com/office/drawing/2014/main" id="{08B47916-5197-41D6-AC71-35B4971C6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16">
            <a:extLst>
              <a:ext uri="{FF2B5EF4-FFF2-40B4-BE49-F238E27FC236}">
                <a16:creationId xmlns:a16="http://schemas.microsoft.com/office/drawing/2014/main" id="{4F0D815A-D794-40CD-822C-1484895115A0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17">
            <a:extLst>
              <a:ext uri="{FF2B5EF4-FFF2-40B4-BE49-F238E27FC236}">
                <a16:creationId xmlns:a16="http://schemas.microsoft.com/office/drawing/2014/main" id="{E58FC12F-2119-4944-8043-B48A8967AA7E}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4005190" y="4317159"/>
            <a:ext cx="335952" cy="10381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42"/>
            <a:ext cx="10515600" cy="1325563"/>
          </a:xfrm>
        </p:spPr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Tests unitaires « fonctionnels ? »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2417FFA-49A2-4513-AD60-3EF034F85D71}"/>
              </a:ext>
            </a:extLst>
          </p:cNvPr>
          <p:cNvSpPr/>
          <p:nvPr/>
        </p:nvSpPr>
        <p:spPr>
          <a:xfrm flipH="1">
            <a:off x="1873312" y="1237312"/>
            <a:ext cx="9150287" cy="4844307"/>
          </a:xfrm>
          <a:prstGeom prst="cube">
            <a:avLst>
              <a:gd name="adj" fmla="val 623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4" name="Rectangle : coins arrondis 8">
            <a:extLst>
              <a:ext uri="{FF2B5EF4-FFF2-40B4-BE49-F238E27FC236}">
                <a16:creationId xmlns:a16="http://schemas.microsoft.com/office/drawing/2014/main" id="{BECBA160-BF42-43CC-B827-AF9775B70A94}"/>
              </a:ext>
            </a:extLst>
          </p:cNvPr>
          <p:cNvSpPr/>
          <p:nvPr/>
        </p:nvSpPr>
        <p:spPr>
          <a:xfrm>
            <a:off x="3104044" y="2268077"/>
            <a:ext cx="88272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WS </a:t>
            </a:r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Impl</a:t>
            </a:r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5" name="Rectangle : coins arrondis 9">
            <a:extLst>
              <a:ext uri="{FF2B5EF4-FFF2-40B4-BE49-F238E27FC236}">
                <a16:creationId xmlns:a16="http://schemas.microsoft.com/office/drawing/2014/main" id="{251DA8BD-D8AD-4123-80DF-EAA12BB3B5EF}"/>
              </a:ext>
            </a:extLst>
          </p:cNvPr>
          <p:cNvSpPr/>
          <p:nvPr/>
        </p:nvSpPr>
        <p:spPr>
          <a:xfrm>
            <a:off x="3100381" y="3615684"/>
            <a:ext cx="868073" cy="6985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App Layer</a:t>
            </a:r>
          </a:p>
        </p:txBody>
      </p:sp>
      <p:sp>
        <p:nvSpPr>
          <p:cNvPr id="26" name="Rectangle : coins arrondis 10">
            <a:extLst>
              <a:ext uri="{FF2B5EF4-FFF2-40B4-BE49-F238E27FC236}">
                <a16:creationId xmlns:a16="http://schemas.microsoft.com/office/drawing/2014/main" id="{66F02353-8376-4C8E-9A62-0CAA4823CA4F}"/>
              </a:ext>
            </a:extLst>
          </p:cNvPr>
          <p:cNvSpPr/>
          <p:nvPr/>
        </p:nvSpPr>
        <p:spPr>
          <a:xfrm>
            <a:off x="2966444" y="4904886"/>
            <a:ext cx="1115798" cy="687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chemeClr val="tx1"/>
                </a:solidFill>
                <a:latin typeface="Century Schoolbook" panose="02040604050505020304" pitchFamily="18" charset="0"/>
              </a:rPr>
              <a:t>Repositories</a:t>
            </a:r>
          </a:p>
        </p:txBody>
      </p:sp>
      <p:sp>
        <p:nvSpPr>
          <p:cNvPr id="27" name="Rectangle : coins arrondis 11">
            <a:extLst>
              <a:ext uri="{FF2B5EF4-FFF2-40B4-BE49-F238E27FC236}">
                <a16:creationId xmlns:a16="http://schemas.microsoft.com/office/drawing/2014/main" id="{D59153CA-A699-4568-A0F2-852D381987F4}"/>
              </a:ext>
            </a:extLst>
          </p:cNvPr>
          <p:cNvSpPr/>
          <p:nvPr/>
        </p:nvSpPr>
        <p:spPr>
          <a:xfrm>
            <a:off x="5122067" y="3764962"/>
            <a:ext cx="1132987" cy="69855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Aggregate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Root</a:t>
            </a:r>
          </a:p>
        </p:txBody>
      </p:sp>
      <p:sp>
        <p:nvSpPr>
          <p:cNvPr id="28" name="Rectangle : coins arrondis 12">
            <a:extLst>
              <a:ext uri="{FF2B5EF4-FFF2-40B4-BE49-F238E27FC236}">
                <a16:creationId xmlns:a16="http://schemas.microsoft.com/office/drawing/2014/main" id="{77F81909-28E2-4FEC-834B-1B4100A42191}"/>
              </a:ext>
            </a:extLst>
          </p:cNvPr>
          <p:cNvSpPr/>
          <p:nvPr/>
        </p:nvSpPr>
        <p:spPr>
          <a:xfrm>
            <a:off x="6969629" y="2992363"/>
            <a:ext cx="924691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29" name="Rectangle : coins arrondis 13">
            <a:extLst>
              <a:ext uri="{FF2B5EF4-FFF2-40B4-BE49-F238E27FC236}">
                <a16:creationId xmlns:a16="http://schemas.microsoft.com/office/drawing/2014/main" id="{B593EBB3-5AE9-482A-951B-C07302CA6144}"/>
              </a:ext>
            </a:extLst>
          </p:cNvPr>
          <p:cNvSpPr/>
          <p:nvPr/>
        </p:nvSpPr>
        <p:spPr>
          <a:xfrm>
            <a:off x="6969986" y="4284040"/>
            <a:ext cx="924334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30" name="Rectangle : coins arrondis 14">
            <a:extLst>
              <a:ext uri="{FF2B5EF4-FFF2-40B4-BE49-F238E27FC236}">
                <a16:creationId xmlns:a16="http://schemas.microsoft.com/office/drawing/2014/main" id="{511912DF-695A-4767-A6F6-456881B78618}"/>
              </a:ext>
            </a:extLst>
          </p:cNvPr>
          <p:cNvSpPr/>
          <p:nvPr/>
        </p:nvSpPr>
        <p:spPr>
          <a:xfrm>
            <a:off x="8964426" y="2953608"/>
            <a:ext cx="888378" cy="736391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Utility</a:t>
            </a:r>
          </a:p>
        </p:txBody>
      </p:sp>
      <p:cxnSp>
        <p:nvCxnSpPr>
          <p:cNvPr id="31" name="Connecteur droit avec flèche 15">
            <a:extLst>
              <a:ext uri="{FF2B5EF4-FFF2-40B4-BE49-F238E27FC236}">
                <a16:creationId xmlns:a16="http://schemas.microsoft.com/office/drawing/2014/main" id="{4D699E2C-38F5-4BEA-85C4-BD3BAF8272A6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16">
            <a:extLst>
              <a:ext uri="{FF2B5EF4-FFF2-40B4-BE49-F238E27FC236}">
                <a16:creationId xmlns:a16="http://schemas.microsoft.com/office/drawing/2014/main" id="{73C8EC79-B666-4A0F-8081-C800768075B7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17">
            <a:extLst>
              <a:ext uri="{FF2B5EF4-FFF2-40B4-BE49-F238E27FC236}">
                <a16:creationId xmlns:a16="http://schemas.microsoft.com/office/drawing/2014/main" id="{13FCDE92-13FC-45D8-A1DA-165FEB113790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18">
            <a:extLst>
              <a:ext uri="{FF2B5EF4-FFF2-40B4-BE49-F238E27FC236}">
                <a16:creationId xmlns:a16="http://schemas.microsoft.com/office/drawing/2014/main" id="{704D0B11-6835-4BF7-92F5-5C16FDCC0A2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19">
            <a:extLst>
              <a:ext uri="{FF2B5EF4-FFF2-40B4-BE49-F238E27FC236}">
                <a16:creationId xmlns:a16="http://schemas.microsoft.com/office/drawing/2014/main" id="{D8F22933-929B-4F13-92F4-248C04D187A8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20">
            <a:extLst>
              <a:ext uri="{FF2B5EF4-FFF2-40B4-BE49-F238E27FC236}">
                <a16:creationId xmlns:a16="http://schemas.microsoft.com/office/drawing/2014/main" id="{014A012B-0E3D-4D69-94D9-8948E6108B0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hylactère : pensées 45">
            <a:extLst>
              <a:ext uri="{FF2B5EF4-FFF2-40B4-BE49-F238E27FC236}">
                <a16:creationId xmlns:a16="http://schemas.microsoft.com/office/drawing/2014/main" id="{8221F671-3E6E-49B8-A8A8-C5540AE59BCB}"/>
              </a:ext>
            </a:extLst>
          </p:cNvPr>
          <p:cNvSpPr/>
          <p:nvPr/>
        </p:nvSpPr>
        <p:spPr>
          <a:xfrm>
            <a:off x="4683386" y="2621436"/>
            <a:ext cx="4161161" cy="2911157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655F74-043C-44D5-A62F-AA259D9D4E7C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25D8D4-BAEC-4482-9DEA-8D1F1C61741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422E02-F0BE-40F6-81D0-8B0CDECDDDA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544580-8693-457D-8D65-186FE38C4E57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5C3280-AB42-49A1-BB93-6F7C92C9251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9F7589-795C-48D4-A216-914F2CBC153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BAEEB5-E870-40BA-97CF-988F0466DE5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7894320" y="3321804"/>
            <a:ext cx="1070106" cy="131105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>
            <a:extLst>
              <a:ext uri="{FF2B5EF4-FFF2-40B4-BE49-F238E27FC236}">
                <a16:creationId xmlns:a16="http://schemas.microsoft.com/office/drawing/2014/main" id="{5479A8D0-19E0-480C-92CA-B2ED979A9A57}"/>
              </a:ext>
            </a:extLst>
          </p:cNvPr>
          <p:cNvSpPr txBox="1"/>
          <p:nvPr/>
        </p:nvSpPr>
        <p:spPr>
          <a:xfrm>
            <a:off x="5557354" y="4753482"/>
            <a:ext cx="133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latin typeface="Century Schoolbook" panose="02040604050505020304" pitchFamily="18" charset="0"/>
              </a:rPr>
              <a:t> Model</a:t>
            </a:r>
            <a:endParaRPr lang="en-US" sz="1400" dirty="0">
              <a:latin typeface="Century Schoolbook" panose="02040604050505020304" pitchFamily="18" charset="0"/>
            </a:endParaRPr>
          </a:p>
        </p:txBody>
      </p:sp>
      <p:sp>
        <p:nvSpPr>
          <p:cNvPr id="46" name="Rectangle : coins arrondis 8">
            <a:extLst>
              <a:ext uri="{FF2B5EF4-FFF2-40B4-BE49-F238E27FC236}">
                <a16:creationId xmlns:a16="http://schemas.microsoft.com/office/drawing/2014/main" id="{53F503F2-051E-4152-8D31-B8DF821B74DF}"/>
              </a:ext>
            </a:extLst>
          </p:cNvPr>
          <p:cNvSpPr/>
          <p:nvPr/>
        </p:nvSpPr>
        <p:spPr>
          <a:xfrm>
            <a:off x="271769" y="3536598"/>
            <a:ext cx="1217902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Unit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Test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0ACA4737-CF3F-4BFC-838A-6C8AEF8D2F00}"/>
              </a:ext>
            </a:extLst>
          </p:cNvPr>
          <p:cNvCxnSpPr>
            <a:cxnSpLocks/>
            <a:stCxn id="46" idx="0"/>
          </p:cNvCxnSpPr>
          <p:nvPr/>
        </p:nvCxnSpPr>
        <p:spPr>
          <a:xfrm rot="16200000" flipH="1">
            <a:off x="2712572" y="1704746"/>
            <a:ext cx="577642" cy="4241347"/>
          </a:xfrm>
          <a:prstGeom prst="curvedConnector4">
            <a:avLst>
              <a:gd name="adj1" fmla="val -39575"/>
              <a:gd name="adj2" fmla="val 81074"/>
            </a:avLst>
          </a:prstGeom>
          <a:ln w="19050">
            <a:solidFill>
              <a:srgbClr val="00B050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F7BD63-6D15-4BC3-9DC0-0511DA327FE4}"/>
              </a:ext>
            </a:extLst>
          </p:cNvPr>
          <p:cNvSpPr txBox="1"/>
          <p:nvPr/>
        </p:nvSpPr>
        <p:spPr>
          <a:xfrm>
            <a:off x="1396413" y="2974796"/>
            <a:ext cx="88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API Call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76FA369-3445-435C-B7DB-C472DA7EFF74}"/>
              </a:ext>
            </a:extLst>
          </p:cNvPr>
          <p:cNvSpPr/>
          <p:nvPr/>
        </p:nvSpPr>
        <p:spPr>
          <a:xfrm>
            <a:off x="4579620" y="2141220"/>
            <a:ext cx="5783580" cy="3573780"/>
          </a:xfrm>
          <a:custGeom>
            <a:avLst/>
            <a:gdLst>
              <a:gd name="connsiteX0" fmla="*/ 53340 w 5783580"/>
              <a:gd name="connsiteY0" fmla="*/ 2209800 h 3573780"/>
              <a:gd name="connsiteX1" fmla="*/ 45720 w 5783580"/>
              <a:gd name="connsiteY1" fmla="*/ 2148840 h 3573780"/>
              <a:gd name="connsiteX2" fmla="*/ 38100 w 5783580"/>
              <a:gd name="connsiteY2" fmla="*/ 2125980 h 3573780"/>
              <a:gd name="connsiteX3" fmla="*/ 45720 w 5783580"/>
              <a:gd name="connsiteY3" fmla="*/ 1661160 h 3573780"/>
              <a:gd name="connsiteX4" fmla="*/ 53340 w 5783580"/>
              <a:gd name="connsiteY4" fmla="*/ 1607820 h 3573780"/>
              <a:gd name="connsiteX5" fmla="*/ 60960 w 5783580"/>
              <a:gd name="connsiteY5" fmla="*/ 1524000 h 3573780"/>
              <a:gd name="connsiteX6" fmla="*/ 83820 w 5783580"/>
              <a:gd name="connsiteY6" fmla="*/ 1470660 h 3573780"/>
              <a:gd name="connsiteX7" fmla="*/ 99060 w 5783580"/>
              <a:gd name="connsiteY7" fmla="*/ 1447800 h 3573780"/>
              <a:gd name="connsiteX8" fmla="*/ 106680 w 5783580"/>
              <a:gd name="connsiteY8" fmla="*/ 1424940 h 3573780"/>
              <a:gd name="connsiteX9" fmla="*/ 121920 w 5783580"/>
              <a:gd name="connsiteY9" fmla="*/ 1394460 h 3573780"/>
              <a:gd name="connsiteX10" fmla="*/ 129540 w 5783580"/>
              <a:gd name="connsiteY10" fmla="*/ 1363980 h 3573780"/>
              <a:gd name="connsiteX11" fmla="*/ 137160 w 5783580"/>
              <a:gd name="connsiteY11" fmla="*/ 1341120 h 3573780"/>
              <a:gd name="connsiteX12" fmla="*/ 144780 w 5783580"/>
              <a:gd name="connsiteY12" fmla="*/ 1310640 h 3573780"/>
              <a:gd name="connsiteX13" fmla="*/ 160020 w 5783580"/>
              <a:gd name="connsiteY13" fmla="*/ 1280160 h 3573780"/>
              <a:gd name="connsiteX14" fmla="*/ 182880 w 5783580"/>
              <a:gd name="connsiteY14" fmla="*/ 1234440 h 3573780"/>
              <a:gd name="connsiteX15" fmla="*/ 190500 w 5783580"/>
              <a:gd name="connsiteY15" fmla="*/ 1203960 h 3573780"/>
              <a:gd name="connsiteX16" fmla="*/ 205740 w 5783580"/>
              <a:gd name="connsiteY16" fmla="*/ 1181100 h 3573780"/>
              <a:gd name="connsiteX17" fmla="*/ 251460 w 5783580"/>
              <a:gd name="connsiteY17" fmla="*/ 1135380 h 3573780"/>
              <a:gd name="connsiteX18" fmla="*/ 297180 w 5783580"/>
              <a:gd name="connsiteY18" fmla="*/ 1089660 h 3573780"/>
              <a:gd name="connsiteX19" fmla="*/ 335280 w 5783580"/>
              <a:gd name="connsiteY19" fmla="*/ 1043940 h 3573780"/>
              <a:gd name="connsiteX20" fmla="*/ 381000 w 5783580"/>
              <a:gd name="connsiteY20" fmla="*/ 1005840 h 3573780"/>
              <a:gd name="connsiteX21" fmla="*/ 403860 w 5783580"/>
              <a:gd name="connsiteY21" fmla="*/ 975360 h 3573780"/>
              <a:gd name="connsiteX22" fmla="*/ 434340 w 5783580"/>
              <a:gd name="connsiteY22" fmla="*/ 952500 h 3573780"/>
              <a:gd name="connsiteX23" fmla="*/ 449580 w 5783580"/>
              <a:gd name="connsiteY23" fmla="*/ 929640 h 3573780"/>
              <a:gd name="connsiteX24" fmla="*/ 472440 w 5783580"/>
              <a:gd name="connsiteY24" fmla="*/ 906780 h 3573780"/>
              <a:gd name="connsiteX25" fmla="*/ 487680 w 5783580"/>
              <a:gd name="connsiteY25" fmla="*/ 883920 h 3573780"/>
              <a:gd name="connsiteX26" fmla="*/ 533400 w 5783580"/>
              <a:gd name="connsiteY26" fmla="*/ 853440 h 3573780"/>
              <a:gd name="connsiteX27" fmla="*/ 579120 w 5783580"/>
              <a:gd name="connsiteY27" fmla="*/ 815340 h 3573780"/>
              <a:gd name="connsiteX28" fmla="*/ 609600 w 5783580"/>
              <a:gd name="connsiteY28" fmla="*/ 792480 h 3573780"/>
              <a:gd name="connsiteX29" fmla="*/ 655320 w 5783580"/>
              <a:gd name="connsiteY29" fmla="*/ 754380 h 3573780"/>
              <a:gd name="connsiteX30" fmla="*/ 678180 w 5783580"/>
              <a:gd name="connsiteY30" fmla="*/ 739140 h 3573780"/>
              <a:gd name="connsiteX31" fmla="*/ 716280 w 5783580"/>
              <a:gd name="connsiteY31" fmla="*/ 708660 h 3573780"/>
              <a:gd name="connsiteX32" fmla="*/ 769620 w 5783580"/>
              <a:gd name="connsiteY32" fmla="*/ 678180 h 3573780"/>
              <a:gd name="connsiteX33" fmla="*/ 838200 w 5783580"/>
              <a:gd name="connsiteY33" fmla="*/ 624840 h 3573780"/>
              <a:gd name="connsiteX34" fmla="*/ 868680 w 5783580"/>
              <a:gd name="connsiteY34" fmla="*/ 609600 h 3573780"/>
              <a:gd name="connsiteX35" fmla="*/ 891540 w 5783580"/>
              <a:gd name="connsiteY35" fmla="*/ 586740 h 3573780"/>
              <a:gd name="connsiteX36" fmla="*/ 952500 w 5783580"/>
              <a:gd name="connsiteY36" fmla="*/ 556260 h 3573780"/>
              <a:gd name="connsiteX37" fmla="*/ 1028700 w 5783580"/>
              <a:gd name="connsiteY37" fmla="*/ 510540 h 3573780"/>
              <a:gd name="connsiteX38" fmla="*/ 1051560 w 5783580"/>
              <a:gd name="connsiteY38" fmla="*/ 495300 h 3573780"/>
              <a:gd name="connsiteX39" fmla="*/ 1104900 w 5783580"/>
              <a:gd name="connsiteY39" fmla="*/ 480060 h 3573780"/>
              <a:gd name="connsiteX40" fmla="*/ 1150620 w 5783580"/>
              <a:gd name="connsiteY40" fmla="*/ 449580 h 3573780"/>
              <a:gd name="connsiteX41" fmla="*/ 1196340 w 5783580"/>
              <a:gd name="connsiteY41" fmla="*/ 434340 h 3573780"/>
              <a:gd name="connsiteX42" fmla="*/ 1249680 w 5783580"/>
              <a:gd name="connsiteY42" fmla="*/ 411480 h 3573780"/>
              <a:gd name="connsiteX43" fmla="*/ 1280160 w 5783580"/>
              <a:gd name="connsiteY43" fmla="*/ 396240 h 3573780"/>
              <a:gd name="connsiteX44" fmla="*/ 1386840 w 5783580"/>
              <a:gd name="connsiteY44" fmla="*/ 365760 h 3573780"/>
              <a:gd name="connsiteX45" fmla="*/ 1447800 w 5783580"/>
              <a:gd name="connsiteY45" fmla="*/ 342900 h 3573780"/>
              <a:gd name="connsiteX46" fmla="*/ 1478280 w 5783580"/>
              <a:gd name="connsiteY46" fmla="*/ 335280 h 3573780"/>
              <a:gd name="connsiteX47" fmla="*/ 1524000 w 5783580"/>
              <a:gd name="connsiteY47" fmla="*/ 320040 h 3573780"/>
              <a:gd name="connsiteX48" fmla="*/ 1554480 w 5783580"/>
              <a:gd name="connsiteY48" fmla="*/ 312420 h 3573780"/>
              <a:gd name="connsiteX49" fmla="*/ 1592580 w 5783580"/>
              <a:gd name="connsiteY49" fmla="*/ 304800 h 3573780"/>
              <a:gd name="connsiteX50" fmla="*/ 1615440 w 5783580"/>
              <a:gd name="connsiteY50" fmla="*/ 297180 h 3573780"/>
              <a:gd name="connsiteX51" fmla="*/ 1653540 w 5783580"/>
              <a:gd name="connsiteY51" fmla="*/ 289560 h 3573780"/>
              <a:gd name="connsiteX52" fmla="*/ 1722120 w 5783580"/>
              <a:gd name="connsiteY52" fmla="*/ 266700 h 3573780"/>
              <a:gd name="connsiteX53" fmla="*/ 1744980 w 5783580"/>
              <a:gd name="connsiteY53" fmla="*/ 259080 h 3573780"/>
              <a:gd name="connsiteX54" fmla="*/ 1828800 w 5783580"/>
              <a:gd name="connsiteY54" fmla="*/ 220980 h 3573780"/>
              <a:gd name="connsiteX55" fmla="*/ 1882140 w 5783580"/>
              <a:gd name="connsiteY55" fmla="*/ 205740 h 3573780"/>
              <a:gd name="connsiteX56" fmla="*/ 1920240 w 5783580"/>
              <a:gd name="connsiteY56" fmla="*/ 190500 h 3573780"/>
              <a:gd name="connsiteX57" fmla="*/ 1988820 w 5783580"/>
              <a:gd name="connsiteY57" fmla="*/ 175260 h 3573780"/>
              <a:gd name="connsiteX58" fmla="*/ 2042160 w 5783580"/>
              <a:gd name="connsiteY58" fmla="*/ 152400 h 3573780"/>
              <a:gd name="connsiteX59" fmla="*/ 2080260 w 5783580"/>
              <a:gd name="connsiteY59" fmla="*/ 144780 h 3573780"/>
              <a:gd name="connsiteX60" fmla="*/ 2156460 w 5783580"/>
              <a:gd name="connsiteY60" fmla="*/ 121920 h 3573780"/>
              <a:gd name="connsiteX61" fmla="*/ 2286000 w 5783580"/>
              <a:gd name="connsiteY61" fmla="*/ 106680 h 3573780"/>
              <a:gd name="connsiteX62" fmla="*/ 2392680 w 5783580"/>
              <a:gd name="connsiteY62" fmla="*/ 91440 h 3573780"/>
              <a:gd name="connsiteX63" fmla="*/ 2453640 w 5783580"/>
              <a:gd name="connsiteY63" fmla="*/ 83820 h 3573780"/>
              <a:gd name="connsiteX64" fmla="*/ 2499360 w 5783580"/>
              <a:gd name="connsiteY64" fmla="*/ 68580 h 3573780"/>
              <a:gd name="connsiteX65" fmla="*/ 2522220 w 5783580"/>
              <a:gd name="connsiteY65" fmla="*/ 60960 h 3573780"/>
              <a:gd name="connsiteX66" fmla="*/ 2560320 w 5783580"/>
              <a:gd name="connsiteY66" fmla="*/ 53340 h 3573780"/>
              <a:gd name="connsiteX67" fmla="*/ 2583180 w 5783580"/>
              <a:gd name="connsiteY67" fmla="*/ 45720 h 3573780"/>
              <a:gd name="connsiteX68" fmla="*/ 2804160 w 5783580"/>
              <a:gd name="connsiteY68" fmla="*/ 22860 h 3573780"/>
              <a:gd name="connsiteX69" fmla="*/ 3573780 w 5783580"/>
              <a:gd name="connsiteY69" fmla="*/ 0 h 3573780"/>
              <a:gd name="connsiteX70" fmla="*/ 4328160 w 5783580"/>
              <a:gd name="connsiteY70" fmla="*/ 22860 h 3573780"/>
              <a:gd name="connsiteX71" fmla="*/ 4533900 w 5783580"/>
              <a:gd name="connsiteY71" fmla="*/ 38100 h 3573780"/>
              <a:gd name="connsiteX72" fmla="*/ 4594860 w 5783580"/>
              <a:gd name="connsiteY72" fmla="*/ 60960 h 3573780"/>
              <a:gd name="connsiteX73" fmla="*/ 4625340 w 5783580"/>
              <a:gd name="connsiteY73" fmla="*/ 68580 h 3573780"/>
              <a:gd name="connsiteX74" fmla="*/ 4663440 w 5783580"/>
              <a:gd name="connsiteY74" fmla="*/ 83820 h 3573780"/>
              <a:gd name="connsiteX75" fmla="*/ 4709160 w 5783580"/>
              <a:gd name="connsiteY75" fmla="*/ 91440 h 3573780"/>
              <a:gd name="connsiteX76" fmla="*/ 4823460 w 5783580"/>
              <a:gd name="connsiteY76" fmla="*/ 114300 h 3573780"/>
              <a:gd name="connsiteX77" fmla="*/ 4869180 w 5783580"/>
              <a:gd name="connsiteY77" fmla="*/ 129540 h 3573780"/>
              <a:gd name="connsiteX78" fmla="*/ 4899660 w 5783580"/>
              <a:gd name="connsiteY78" fmla="*/ 144780 h 3573780"/>
              <a:gd name="connsiteX79" fmla="*/ 4945380 w 5783580"/>
              <a:gd name="connsiteY79" fmla="*/ 160020 h 3573780"/>
              <a:gd name="connsiteX80" fmla="*/ 4975860 w 5783580"/>
              <a:gd name="connsiteY80" fmla="*/ 175260 h 3573780"/>
              <a:gd name="connsiteX81" fmla="*/ 5021580 w 5783580"/>
              <a:gd name="connsiteY81" fmla="*/ 198120 h 3573780"/>
              <a:gd name="connsiteX82" fmla="*/ 5074920 w 5783580"/>
              <a:gd name="connsiteY82" fmla="*/ 243840 h 3573780"/>
              <a:gd name="connsiteX83" fmla="*/ 5097780 w 5783580"/>
              <a:gd name="connsiteY83" fmla="*/ 259080 h 3573780"/>
              <a:gd name="connsiteX84" fmla="*/ 5143500 w 5783580"/>
              <a:gd name="connsiteY84" fmla="*/ 304800 h 3573780"/>
              <a:gd name="connsiteX85" fmla="*/ 5189220 w 5783580"/>
              <a:gd name="connsiteY85" fmla="*/ 335280 h 3573780"/>
              <a:gd name="connsiteX86" fmla="*/ 5219700 w 5783580"/>
              <a:gd name="connsiteY86" fmla="*/ 365760 h 3573780"/>
              <a:gd name="connsiteX87" fmla="*/ 5265420 w 5783580"/>
              <a:gd name="connsiteY87" fmla="*/ 396240 h 3573780"/>
              <a:gd name="connsiteX88" fmla="*/ 5318760 w 5783580"/>
              <a:gd name="connsiteY88" fmla="*/ 449580 h 3573780"/>
              <a:gd name="connsiteX89" fmla="*/ 5341620 w 5783580"/>
              <a:gd name="connsiteY89" fmla="*/ 472440 h 3573780"/>
              <a:gd name="connsiteX90" fmla="*/ 5379720 w 5783580"/>
              <a:gd name="connsiteY90" fmla="*/ 510540 h 3573780"/>
              <a:gd name="connsiteX91" fmla="*/ 5394960 w 5783580"/>
              <a:gd name="connsiteY91" fmla="*/ 533400 h 3573780"/>
              <a:gd name="connsiteX92" fmla="*/ 5417820 w 5783580"/>
              <a:gd name="connsiteY92" fmla="*/ 556260 h 3573780"/>
              <a:gd name="connsiteX93" fmla="*/ 5425440 w 5783580"/>
              <a:gd name="connsiteY93" fmla="*/ 579120 h 3573780"/>
              <a:gd name="connsiteX94" fmla="*/ 5478780 w 5783580"/>
              <a:gd name="connsiteY94" fmla="*/ 670560 h 3573780"/>
              <a:gd name="connsiteX95" fmla="*/ 5509260 w 5783580"/>
              <a:gd name="connsiteY95" fmla="*/ 746760 h 3573780"/>
              <a:gd name="connsiteX96" fmla="*/ 5539740 w 5783580"/>
              <a:gd name="connsiteY96" fmla="*/ 784860 h 3573780"/>
              <a:gd name="connsiteX97" fmla="*/ 5570220 w 5783580"/>
              <a:gd name="connsiteY97" fmla="*/ 853440 h 3573780"/>
              <a:gd name="connsiteX98" fmla="*/ 5577840 w 5783580"/>
              <a:gd name="connsiteY98" fmla="*/ 876300 h 3573780"/>
              <a:gd name="connsiteX99" fmla="*/ 5600700 w 5783580"/>
              <a:gd name="connsiteY99" fmla="*/ 891540 h 3573780"/>
              <a:gd name="connsiteX100" fmla="*/ 5608320 w 5783580"/>
              <a:gd name="connsiteY100" fmla="*/ 914400 h 3573780"/>
              <a:gd name="connsiteX101" fmla="*/ 5654040 w 5783580"/>
              <a:gd name="connsiteY101" fmla="*/ 975360 h 3573780"/>
              <a:gd name="connsiteX102" fmla="*/ 5715000 w 5783580"/>
              <a:gd name="connsiteY102" fmla="*/ 1059180 h 3573780"/>
              <a:gd name="connsiteX103" fmla="*/ 5745480 w 5783580"/>
              <a:gd name="connsiteY103" fmla="*/ 1120140 h 3573780"/>
              <a:gd name="connsiteX104" fmla="*/ 5760720 w 5783580"/>
              <a:gd name="connsiteY104" fmla="*/ 1165860 h 3573780"/>
              <a:gd name="connsiteX105" fmla="*/ 5783580 w 5783580"/>
              <a:gd name="connsiteY105" fmla="*/ 1249680 h 3573780"/>
              <a:gd name="connsiteX106" fmla="*/ 5760720 w 5783580"/>
              <a:gd name="connsiteY106" fmla="*/ 1333500 h 3573780"/>
              <a:gd name="connsiteX107" fmla="*/ 5753100 w 5783580"/>
              <a:gd name="connsiteY107" fmla="*/ 1356360 h 3573780"/>
              <a:gd name="connsiteX108" fmla="*/ 5737860 w 5783580"/>
              <a:gd name="connsiteY108" fmla="*/ 1379220 h 3573780"/>
              <a:gd name="connsiteX109" fmla="*/ 5715000 w 5783580"/>
              <a:gd name="connsiteY109" fmla="*/ 1455420 h 3573780"/>
              <a:gd name="connsiteX110" fmla="*/ 5699760 w 5783580"/>
              <a:gd name="connsiteY110" fmla="*/ 1485900 h 3573780"/>
              <a:gd name="connsiteX111" fmla="*/ 5692140 w 5783580"/>
              <a:gd name="connsiteY111" fmla="*/ 1516380 h 3573780"/>
              <a:gd name="connsiteX112" fmla="*/ 5684520 w 5783580"/>
              <a:gd name="connsiteY112" fmla="*/ 1539240 h 3573780"/>
              <a:gd name="connsiteX113" fmla="*/ 5669280 w 5783580"/>
              <a:gd name="connsiteY113" fmla="*/ 1592580 h 3573780"/>
              <a:gd name="connsiteX114" fmla="*/ 5646420 w 5783580"/>
              <a:gd name="connsiteY114" fmla="*/ 1744980 h 3573780"/>
              <a:gd name="connsiteX115" fmla="*/ 5615940 w 5783580"/>
              <a:gd name="connsiteY115" fmla="*/ 1821180 h 3573780"/>
              <a:gd name="connsiteX116" fmla="*/ 5608320 w 5783580"/>
              <a:gd name="connsiteY116" fmla="*/ 1851660 h 3573780"/>
              <a:gd name="connsiteX117" fmla="*/ 5593080 w 5783580"/>
              <a:gd name="connsiteY117" fmla="*/ 1882140 h 3573780"/>
              <a:gd name="connsiteX118" fmla="*/ 5562600 w 5783580"/>
              <a:gd name="connsiteY118" fmla="*/ 1965960 h 3573780"/>
              <a:gd name="connsiteX119" fmla="*/ 5547360 w 5783580"/>
              <a:gd name="connsiteY119" fmla="*/ 2034540 h 3573780"/>
              <a:gd name="connsiteX120" fmla="*/ 5532120 w 5783580"/>
              <a:gd name="connsiteY120" fmla="*/ 2065020 h 3573780"/>
              <a:gd name="connsiteX121" fmla="*/ 5524500 w 5783580"/>
              <a:gd name="connsiteY121" fmla="*/ 2095500 h 3573780"/>
              <a:gd name="connsiteX122" fmla="*/ 5509260 w 5783580"/>
              <a:gd name="connsiteY122" fmla="*/ 2125980 h 3573780"/>
              <a:gd name="connsiteX123" fmla="*/ 5471160 w 5783580"/>
              <a:gd name="connsiteY123" fmla="*/ 2225040 h 3573780"/>
              <a:gd name="connsiteX124" fmla="*/ 5463540 w 5783580"/>
              <a:gd name="connsiteY124" fmla="*/ 2255520 h 3573780"/>
              <a:gd name="connsiteX125" fmla="*/ 5455920 w 5783580"/>
              <a:gd name="connsiteY125" fmla="*/ 2278380 h 3573780"/>
              <a:gd name="connsiteX126" fmla="*/ 5448300 w 5783580"/>
              <a:gd name="connsiteY126" fmla="*/ 2316480 h 3573780"/>
              <a:gd name="connsiteX127" fmla="*/ 5433060 w 5783580"/>
              <a:gd name="connsiteY127" fmla="*/ 2354580 h 3573780"/>
              <a:gd name="connsiteX128" fmla="*/ 5387340 w 5783580"/>
              <a:gd name="connsiteY128" fmla="*/ 2461260 h 3573780"/>
              <a:gd name="connsiteX129" fmla="*/ 5364480 w 5783580"/>
              <a:gd name="connsiteY129" fmla="*/ 2491740 h 3573780"/>
              <a:gd name="connsiteX130" fmla="*/ 5311140 w 5783580"/>
              <a:gd name="connsiteY130" fmla="*/ 2529840 h 3573780"/>
              <a:gd name="connsiteX131" fmla="*/ 5280660 w 5783580"/>
              <a:gd name="connsiteY131" fmla="*/ 2552700 h 3573780"/>
              <a:gd name="connsiteX132" fmla="*/ 5265420 w 5783580"/>
              <a:gd name="connsiteY132" fmla="*/ 2575560 h 3573780"/>
              <a:gd name="connsiteX133" fmla="*/ 5234940 w 5783580"/>
              <a:gd name="connsiteY133" fmla="*/ 2583180 h 3573780"/>
              <a:gd name="connsiteX134" fmla="*/ 5219700 w 5783580"/>
              <a:gd name="connsiteY134" fmla="*/ 2606040 h 3573780"/>
              <a:gd name="connsiteX135" fmla="*/ 5158740 w 5783580"/>
              <a:gd name="connsiteY135" fmla="*/ 2651760 h 3573780"/>
              <a:gd name="connsiteX136" fmla="*/ 5052060 w 5783580"/>
              <a:gd name="connsiteY136" fmla="*/ 2735580 h 3573780"/>
              <a:gd name="connsiteX137" fmla="*/ 5013960 w 5783580"/>
              <a:gd name="connsiteY137" fmla="*/ 2766060 h 3573780"/>
              <a:gd name="connsiteX138" fmla="*/ 4983480 w 5783580"/>
              <a:gd name="connsiteY138" fmla="*/ 2781300 h 3573780"/>
              <a:gd name="connsiteX139" fmla="*/ 4907280 w 5783580"/>
              <a:gd name="connsiteY139" fmla="*/ 2834640 h 3573780"/>
              <a:gd name="connsiteX140" fmla="*/ 4884420 w 5783580"/>
              <a:gd name="connsiteY140" fmla="*/ 2849880 h 3573780"/>
              <a:gd name="connsiteX141" fmla="*/ 4831080 w 5783580"/>
              <a:gd name="connsiteY141" fmla="*/ 2880360 h 3573780"/>
              <a:gd name="connsiteX142" fmla="*/ 4777740 w 5783580"/>
              <a:gd name="connsiteY142" fmla="*/ 2918460 h 3573780"/>
              <a:gd name="connsiteX143" fmla="*/ 4739640 w 5783580"/>
              <a:gd name="connsiteY143" fmla="*/ 2933700 h 3573780"/>
              <a:gd name="connsiteX144" fmla="*/ 4701540 w 5783580"/>
              <a:gd name="connsiteY144" fmla="*/ 2956560 h 3573780"/>
              <a:gd name="connsiteX145" fmla="*/ 4648200 w 5783580"/>
              <a:gd name="connsiteY145" fmla="*/ 2979420 h 3573780"/>
              <a:gd name="connsiteX146" fmla="*/ 4541520 w 5783580"/>
              <a:gd name="connsiteY146" fmla="*/ 3040380 h 3573780"/>
              <a:gd name="connsiteX147" fmla="*/ 4488180 w 5783580"/>
              <a:gd name="connsiteY147" fmla="*/ 3070860 h 3573780"/>
              <a:gd name="connsiteX148" fmla="*/ 4442460 w 5783580"/>
              <a:gd name="connsiteY148" fmla="*/ 3093720 h 3573780"/>
              <a:gd name="connsiteX149" fmla="*/ 4358640 w 5783580"/>
              <a:gd name="connsiteY149" fmla="*/ 3147060 h 3573780"/>
              <a:gd name="connsiteX150" fmla="*/ 4328160 w 5783580"/>
              <a:gd name="connsiteY150" fmla="*/ 3162300 h 3573780"/>
              <a:gd name="connsiteX151" fmla="*/ 4259580 w 5783580"/>
              <a:gd name="connsiteY151" fmla="*/ 3185160 h 3573780"/>
              <a:gd name="connsiteX152" fmla="*/ 4236720 w 5783580"/>
              <a:gd name="connsiteY152" fmla="*/ 3200400 h 3573780"/>
              <a:gd name="connsiteX153" fmla="*/ 4206240 w 5783580"/>
              <a:gd name="connsiteY153" fmla="*/ 3208020 h 3573780"/>
              <a:gd name="connsiteX154" fmla="*/ 4175760 w 5783580"/>
              <a:gd name="connsiteY154" fmla="*/ 3223260 h 3573780"/>
              <a:gd name="connsiteX155" fmla="*/ 4152900 w 5783580"/>
              <a:gd name="connsiteY155" fmla="*/ 3230880 h 3573780"/>
              <a:gd name="connsiteX156" fmla="*/ 4122420 w 5783580"/>
              <a:gd name="connsiteY156" fmla="*/ 3246120 h 3573780"/>
              <a:gd name="connsiteX157" fmla="*/ 4023360 w 5783580"/>
              <a:gd name="connsiteY157" fmla="*/ 3284220 h 3573780"/>
              <a:gd name="connsiteX158" fmla="*/ 3962400 w 5783580"/>
              <a:gd name="connsiteY158" fmla="*/ 3299460 h 3573780"/>
              <a:gd name="connsiteX159" fmla="*/ 3924300 w 5783580"/>
              <a:gd name="connsiteY159" fmla="*/ 3329940 h 3573780"/>
              <a:gd name="connsiteX160" fmla="*/ 3870960 w 5783580"/>
              <a:gd name="connsiteY160" fmla="*/ 3345180 h 3573780"/>
              <a:gd name="connsiteX161" fmla="*/ 3726180 w 5783580"/>
              <a:gd name="connsiteY161" fmla="*/ 3383280 h 3573780"/>
              <a:gd name="connsiteX162" fmla="*/ 3657600 w 5783580"/>
              <a:gd name="connsiteY162" fmla="*/ 3406140 h 3573780"/>
              <a:gd name="connsiteX163" fmla="*/ 3596640 w 5783580"/>
              <a:gd name="connsiteY163" fmla="*/ 3413760 h 3573780"/>
              <a:gd name="connsiteX164" fmla="*/ 3489960 w 5783580"/>
              <a:gd name="connsiteY164" fmla="*/ 3429000 h 3573780"/>
              <a:gd name="connsiteX165" fmla="*/ 3345180 w 5783580"/>
              <a:gd name="connsiteY165" fmla="*/ 3444240 h 3573780"/>
              <a:gd name="connsiteX166" fmla="*/ 3215640 w 5783580"/>
              <a:gd name="connsiteY166" fmla="*/ 3467100 h 3573780"/>
              <a:gd name="connsiteX167" fmla="*/ 3162300 w 5783580"/>
              <a:gd name="connsiteY167" fmla="*/ 3474720 h 3573780"/>
              <a:gd name="connsiteX168" fmla="*/ 3131820 w 5783580"/>
              <a:gd name="connsiteY168" fmla="*/ 3482340 h 3573780"/>
              <a:gd name="connsiteX169" fmla="*/ 2964180 w 5783580"/>
              <a:gd name="connsiteY169" fmla="*/ 3497580 h 3573780"/>
              <a:gd name="connsiteX170" fmla="*/ 2926080 w 5783580"/>
              <a:gd name="connsiteY170" fmla="*/ 3512820 h 3573780"/>
              <a:gd name="connsiteX171" fmla="*/ 2849880 w 5783580"/>
              <a:gd name="connsiteY171" fmla="*/ 3520440 h 3573780"/>
              <a:gd name="connsiteX172" fmla="*/ 2781300 w 5783580"/>
              <a:gd name="connsiteY172" fmla="*/ 3528060 h 3573780"/>
              <a:gd name="connsiteX173" fmla="*/ 2735580 w 5783580"/>
              <a:gd name="connsiteY173" fmla="*/ 3535680 h 3573780"/>
              <a:gd name="connsiteX174" fmla="*/ 2529840 w 5783580"/>
              <a:gd name="connsiteY174" fmla="*/ 3558540 h 3573780"/>
              <a:gd name="connsiteX175" fmla="*/ 2468880 w 5783580"/>
              <a:gd name="connsiteY175" fmla="*/ 3566160 h 3573780"/>
              <a:gd name="connsiteX176" fmla="*/ 2346960 w 5783580"/>
              <a:gd name="connsiteY176" fmla="*/ 3573780 h 3573780"/>
              <a:gd name="connsiteX177" fmla="*/ 1905000 w 5783580"/>
              <a:gd name="connsiteY177" fmla="*/ 3558540 h 3573780"/>
              <a:gd name="connsiteX178" fmla="*/ 1874520 w 5783580"/>
              <a:gd name="connsiteY178" fmla="*/ 3550920 h 3573780"/>
              <a:gd name="connsiteX179" fmla="*/ 1805940 w 5783580"/>
              <a:gd name="connsiteY179" fmla="*/ 3535680 h 3573780"/>
              <a:gd name="connsiteX180" fmla="*/ 1760220 w 5783580"/>
              <a:gd name="connsiteY180" fmla="*/ 3528060 h 3573780"/>
              <a:gd name="connsiteX181" fmla="*/ 1676400 w 5783580"/>
              <a:gd name="connsiteY181" fmla="*/ 3512820 h 3573780"/>
              <a:gd name="connsiteX182" fmla="*/ 1653540 w 5783580"/>
              <a:gd name="connsiteY182" fmla="*/ 3505200 h 3573780"/>
              <a:gd name="connsiteX183" fmla="*/ 1615440 w 5783580"/>
              <a:gd name="connsiteY183" fmla="*/ 3497580 h 3573780"/>
              <a:gd name="connsiteX184" fmla="*/ 1562100 w 5783580"/>
              <a:gd name="connsiteY184" fmla="*/ 3474720 h 3573780"/>
              <a:gd name="connsiteX185" fmla="*/ 1516380 w 5783580"/>
              <a:gd name="connsiteY185" fmla="*/ 3467100 h 3573780"/>
              <a:gd name="connsiteX186" fmla="*/ 1478280 w 5783580"/>
              <a:gd name="connsiteY186" fmla="*/ 3459480 h 3573780"/>
              <a:gd name="connsiteX187" fmla="*/ 1440180 w 5783580"/>
              <a:gd name="connsiteY187" fmla="*/ 3444240 h 3573780"/>
              <a:gd name="connsiteX188" fmla="*/ 1341120 w 5783580"/>
              <a:gd name="connsiteY188" fmla="*/ 3421380 h 3573780"/>
              <a:gd name="connsiteX189" fmla="*/ 1287780 w 5783580"/>
              <a:gd name="connsiteY189" fmla="*/ 3398520 h 3573780"/>
              <a:gd name="connsiteX190" fmla="*/ 1226820 w 5783580"/>
              <a:gd name="connsiteY190" fmla="*/ 3383280 h 3573780"/>
              <a:gd name="connsiteX191" fmla="*/ 1173480 w 5783580"/>
              <a:gd name="connsiteY191" fmla="*/ 3368040 h 3573780"/>
              <a:gd name="connsiteX192" fmla="*/ 1127760 w 5783580"/>
              <a:gd name="connsiteY192" fmla="*/ 3360420 h 3573780"/>
              <a:gd name="connsiteX193" fmla="*/ 1089660 w 5783580"/>
              <a:gd name="connsiteY193" fmla="*/ 3352800 h 3573780"/>
              <a:gd name="connsiteX194" fmla="*/ 1059180 w 5783580"/>
              <a:gd name="connsiteY194" fmla="*/ 3337560 h 3573780"/>
              <a:gd name="connsiteX195" fmla="*/ 1005840 w 5783580"/>
              <a:gd name="connsiteY195" fmla="*/ 3329940 h 3573780"/>
              <a:gd name="connsiteX196" fmla="*/ 960120 w 5783580"/>
              <a:gd name="connsiteY196" fmla="*/ 3322320 h 3573780"/>
              <a:gd name="connsiteX197" fmla="*/ 906780 w 5783580"/>
              <a:gd name="connsiteY197" fmla="*/ 3299460 h 3573780"/>
              <a:gd name="connsiteX198" fmla="*/ 807720 w 5783580"/>
              <a:gd name="connsiteY198" fmla="*/ 3284220 h 3573780"/>
              <a:gd name="connsiteX199" fmla="*/ 685800 w 5783580"/>
              <a:gd name="connsiteY199" fmla="*/ 3246120 h 3573780"/>
              <a:gd name="connsiteX200" fmla="*/ 647700 w 5783580"/>
              <a:gd name="connsiteY200" fmla="*/ 3238500 h 3573780"/>
              <a:gd name="connsiteX201" fmla="*/ 586740 w 5783580"/>
              <a:gd name="connsiteY201" fmla="*/ 3215640 h 3573780"/>
              <a:gd name="connsiteX202" fmla="*/ 541020 w 5783580"/>
              <a:gd name="connsiteY202" fmla="*/ 3208020 h 3573780"/>
              <a:gd name="connsiteX203" fmla="*/ 510540 w 5783580"/>
              <a:gd name="connsiteY203" fmla="*/ 3200400 h 3573780"/>
              <a:gd name="connsiteX204" fmla="*/ 464820 w 5783580"/>
              <a:gd name="connsiteY204" fmla="*/ 3185160 h 3573780"/>
              <a:gd name="connsiteX205" fmla="*/ 441960 w 5783580"/>
              <a:gd name="connsiteY205" fmla="*/ 3177540 h 3573780"/>
              <a:gd name="connsiteX206" fmla="*/ 411480 w 5783580"/>
              <a:gd name="connsiteY206" fmla="*/ 3169920 h 3573780"/>
              <a:gd name="connsiteX207" fmla="*/ 381000 w 5783580"/>
              <a:gd name="connsiteY207" fmla="*/ 3154680 h 3573780"/>
              <a:gd name="connsiteX208" fmla="*/ 358140 w 5783580"/>
              <a:gd name="connsiteY208" fmla="*/ 3147060 h 3573780"/>
              <a:gd name="connsiteX209" fmla="*/ 335280 w 5783580"/>
              <a:gd name="connsiteY209" fmla="*/ 3124200 h 3573780"/>
              <a:gd name="connsiteX210" fmla="*/ 320040 w 5783580"/>
              <a:gd name="connsiteY210" fmla="*/ 3101340 h 3573780"/>
              <a:gd name="connsiteX211" fmla="*/ 297180 w 5783580"/>
              <a:gd name="connsiteY211" fmla="*/ 3086100 h 3573780"/>
              <a:gd name="connsiteX212" fmla="*/ 266700 w 5783580"/>
              <a:gd name="connsiteY212" fmla="*/ 3032760 h 3573780"/>
              <a:gd name="connsiteX213" fmla="*/ 259080 w 5783580"/>
              <a:gd name="connsiteY213" fmla="*/ 3009900 h 3573780"/>
              <a:gd name="connsiteX214" fmla="*/ 243840 w 5783580"/>
              <a:gd name="connsiteY214" fmla="*/ 2987040 h 3573780"/>
              <a:gd name="connsiteX215" fmla="*/ 228600 w 5783580"/>
              <a:gd name="connsiteY215" fmla="*/ 2956560 h 3573780"/>
              <a:gd name="connsiteX216" fmla="*/ 198120 w 5783580"/>
              <a:gd name="connsiteY216" fmla="*/ 2910840 h 3573780"/>
              <a:gd name="connsiteX217" fmla="*/ 182880 w 5783580"/>
              <a:gd name="connsiteY217" fmla="*/ 2865120 h 3573780"/>
              <a:gd name="connsiteX218" fmla="*/ 167640 w 5783580"/>
              <a:gd name="connsiteY218" fmla="*/ 2834640 h 3573780"/>
              <a:gd name="connsiteX219" fmla="*/ 160020 w 5783580"/>
              <a:gd name="connsiteY219" fmla="*/ 2804160 h 3573780"/>
              <a:gd name="connsiteX220" fmla="*/ 152400 w 5783580"/>
              <a:gd name="connsiteY220" fmla="*/ 2781300 h 3573780"/>
              <a:gd name="connsiteX221" fmla="*/ 144780 w 5783580"/>
              <a:gd name="connsiteY221" fmla="*/ 2750820 h 3573780"/>
              <a:gd name="connsiteX222" fmla="*/ 121920 w 5783580"/>
              <a:gd name="connsiteY222" fmla="*/ 2689860 h 3573780"/>
              <a:gd name="connsiteX223" fmla="*/ 106680 w 5783580"/>
              <a:gd name="connsiteY223" fmla="*/ 2636520 h 3573780"/>
              <a:gd name="connsiteX224" fmla="*/ 99060 w 5783580"/>
              <a:gd name="connsiteY224" fmla="*/ 2583180 h 3573780"/>
              <a:gd name="connsiteX225" fmla="*/ 91440 w 5783580"/>
              <a:gd name="connsiteY225" fmla="*/ 2560320 h 3573780"/>
              <a:gd name="connsiteX226" fmla="*/ 83820 w 5783580"/>
              <a:gd name="connsiteY226" fmla="*/ 2529840 h 3573780"/>
              <a:gd name="connsiteX227" fmla="*/ 60960 w 5783580"/>
              <a:gd name="connsiteY227" fmla="*/ 2468880 h 3573780"/>
              <a:gd name="connsiteX228" fmla="*/ 45720 w 5783580"/>
              <a:gd name="connsiteY228" fmla="*/ 2407920 h 3573780"/>
              <a:gd name="connsiteX229" fmla="*/ 30480 w 5783580"/>
              <a:gd name="connsiteY229" fmla="*/ 2369820 h 3573780"/>
              <a:gd name="connsiteX230" fmla="*/ 22860 w 5783580"/>
              <a:gd name="connsiteY230" fmla="*/ 2339340 h 3573780"/>
              <a:gd name="connsiteX231" fmla="*/ 7620 w 5783580"/>
              <a:gd name="connsiteY231" fmla="*/ 2308860 h 3573780"/>
              <a:gd name="connsiteX232" fmla="*/ 0 w 5783580"/>
              <a:gd name="connsiteY232" fmla="*/ 2270760 h 3573780"/>
              <a:gd name="connsiteX233" fmla="*/ 7620 w 5783580"/>
              <a:gd name="connsiteY233" fmla="*/ 2240280 h 3573780"/>
              <a:gd name="connsiteX234" fmla="*/ 53340 w 5783580"/>
              <a:gd name="connsiteY234" fmla="*/ 2209800 h 357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5783580" h="3573780">
                <a:moveTo>
                  <a:pt x="53340" y="2209800"/>
                </a:moveTo>
                <a:cubicBezTo>
                  <a:pt x="59690" y="2194560"/>
                  <a:pt x="49383" y="2168988"/>
                  <a:pt x="45720" y="2148840"/>
                </a:cubicBezTo>
                <a:cubicBezTo>
                  <a:pt x="44283" y="2140937"/>
                  <a:pt x="38100" y="2134012"/>
                  <a:pt x="38100" y="2125980"/>
                </a:cubicBezTo>
                <a:cubicBezTo>
                  <a:pt x="38100" y="1971019"/>
                  <a:pt x="41164" y="1816054"/>
                  <a:pt x="45720" y="1661160"/>
                </a:cubicBezTo>
                <a:cubicBezTo>
                  <a:pt x="46248" y="1643207"/>
                  <a:pt x="51357" y="1625671"/>
                  <a:pt x="53340" y="1607820"/>
                </a:cubicBezTo>
                <a:cubicBezTo>
                  <a:pt x="56438" y="1579936"/>
                  <a:pt x="56992" y="1551773"/>
                  <a:pt x="60960" y="1524000"/>
                </a:cubicBezTo>
                <a:cubicBezTo>
                  <a:pt x="62995" y="1509752"/>
                  <a:pt x="77966" y="1480905"/>
                  <a:pt x="83820" y="1470660"/>
                </a:cubicBezTo>
                <a:cubicBezTo>
                  <a:pt x="88364" y="1462709"/>
                  <a:pt x="94964" y="1455991"/>
                  <a:pt x="99060" y="1447800"/>
                </a:cubicBezTo>
                <a:cubicBezTo>
                  <a:pt x="102652" y="1440616"/>
                  <a:pt x="103516" y="1432323"/>
                  <a:pt x="106680" y="1424940"/>
                </a:cubicBezTo>
                <a:cubicBezTo>
                  <a:pt x="111155" y="1414499"/>
                  <a:pt x="117932" y="1405096"/>
                  <a:pt x="121920" y="1394460"/>
                </a:cubicBezTo>
                <a:cubicBezTo>
                  <a:pt x="125597" y="1384654"/>
                  <a:pt x="126663" y="1374050"/>
                  <a:pt x="129540" y="1363980"/>
                </a:cubicBezTo>
                <a:cubicBezTo>
                  <a:pt x="131747" y="1356257"/>
                  <a:pt x="134953" y="1348843"/>
                  <a:pt x="137160" y="1341120"/>
                </a:cubicBezTo>
                <a:cubicBezTo>
                  <a:pt x="140037" y="1331050"/>
                  <a:pt x="141103" y="1320446"/>
                  <a:pt x="144780" y="1310640"/>
                </a:cubicBezTo>
                <a:cubicBezTo>
                  <a:pt x="148768" y="1300004"/>
                  <a:pt x="155545" y="1290601"/>
                  <a:pt x="160020" y="1280160"/>
                </a:cubicBezTo>
                <a:cubicBezTo>
                  <a:pt x="178949" y="1235993"/>
                  <a:pt x="153592" y="1278371"/>
                  <a:pt x="182880" y="1234440"/>
                </a:cubicBezTo>
                <a:cubicBezTo>
                  <a:pt x="185420" y="1224280"/>
                  <a:pt x="186375" y="1213586"/>
                  <a:pt x="190500" y="1203960"/>
                </a:cubicBezTo>
                <a:cubicBezTo>
                  <a:pt x="194108" y="1195542"/>
                  <a:pt x="200417" y="1188552"/>
                  <a:pt x="205740" y="1181100"/>
                </a:cubicBezTo>
                <a:cubicBezTo>
                  <a:pt x="231517" y="1145012"/>
                  <a:pt x="219892" y="1156425"/>
                  <a:pt x="251460" y="1135380"/>
                </a:cubicBezTo>
                <a:cubicBezTo>
                  <a:pt x="287376" y="1081506"/>
                  <a:pt x="240470" y="1146370"/>
                  <a:pt x="297180" y="1089660"/>
                </a:cubicBezTo>
                <a:cubicBezTo>
                  <a:pt x="357120" y="1029720"/>
                  <a:pt x="260380" y="1106357"/>
                  <a:pt x="335280" y="1043940"/>
                </a:cubicBezTo>
                <a:cubicBezTo>
                  <a:pt x="370554" y="1014545"/>
                  <a:pt x="347607" y="1044798"/>
                  <a:pt x="381000" y="1005840"/>
                </a:cubicBezTo>
                <a:cubicBezTo>
                  <a:pt x="389265" y="996197"/>
                  <a:pt x="394880" y="984340"/>
                  <a:pt x="403860" y="975360"/>
                </a:cubicBezTo>
                <a:cubicBezTo>
                  <a:pt x="412840" y="966380"/>
                  <a:pt x="425360" y="961480"/>
                  <a:pt x="434340" y="952500"/>
                </a:cubicBezTo>
                <a:cubicBezTo>
                  <a:pt x="440816" y="946024"/>
                  <a:pt x="443717" y="936675"/>
                  <a:pt x="449580" y="929640"/>
                </a:cubicBezTo>
                <a:cubicBezTo>
                  <a:pt x="456479" y="921361"/>
                  <a:pt x="465541" y="915059"/>
                  <a:pt x="472440" y="906780"/>
                </a:cubicBezTo>
                <a:cubicBezTo>
                  <a:pt x="478303" y="899745"/>
                  <a:pt x="480788" y="889951"/>
                  <a:pt x="487680" y="883920"/>
                </a:cubicBezTo>
                <a:cubicBezTo>
                  <a:pt x="501464" y="871859"/>
                  <a:pt x="518747" y="864430"/>
                  <a:pt x="533400" y="853440"/>
                </a:cubicBezTo>
                <a:cubicBezTo>
                  <a:pt x="549270" y="841537"/>
                  <a:pt x="563629" y="827733"/>
                  <a:pt x="579120" y="815340"/>
                </a:cubicBezTo>
                <a:cubicBezTo>
                  <a:pt x="589037" y="807406"/>
                  <a:pt x="599683" y="800414"/>
                  <a:pt x="609600" y="792480"/>
                </a:cubicBezTo>
                <a:cubicBezTo>
                  <a:pt x="625091" y="780087"/>
                  <a:pt x="639661" y="766559"/>
                  <a:pt x="655320" y="754380"/>
                </a:cubicBezTo>
                <a:cubicBezTo>
                  <a:pt x="662549" y="748757"/>
                  <a:pt x="670854" y="744635"/>
                  <a:pt x="678180" y="739140"/>
                </a:cubicBezTo>
                <a:cubicBezTo>
                  <a:pt x="691191" y="729382"/>
                  <a:pt x="702748" y="717682"/>
                  <a:pt x="716280" y="708660"/>
                </a:cubicBezTo>
                <a:cubicBezTo>
                  <a:pt x="733319" y="697301"/>
                  <a:pt x="752745" y="689781"/>
                  <a:pt x="769620" y="678180"/>
                </a:cubicBezTo>
                <a:cubicBezTo>
                  <a:pt x="793485" y="661773"/>
                  <a:pt x="812297" y="637792"/>
                  <a:pt x="838200" y="624840"/>
                </a:cubicBezTo>
                <a:cubicBezTo>
                  <a:pt x="848360" y="619760"/>
                  <a:pt x="859437" y="616202"/>
                  <a:pt x="868680" y="609600"/>
                </a:cubicBezTo>
                <a:cubicBezTo>
                  <a:pt x="877449" y="603336"/>
                  <a:pt x="882448" y="592526"/>
                  <a:pt x="891540" y="586740"/>
                </a:cubicBezTo>
                <a:cubicBezTo>
                  <a:pt x="910707" y="574543"/>
                  <a:pt x="933597" y="568862"/>
                  <a:pt x="952500" y="556260"/>
                </a:cubicBezTo>
                <a:cubicBezTo>
                  <a:pt x="1064344" y="481697"/>
                  <a:pt x="946691" y="557403"/>
                  <a:pt x="1028700" y="510540"/>
                </a:cubicBezTo>
                <a:cubicBezTo>
                  <a:pt x="1036651" y="505996"/>
                  <a:pt x="1043369" y="499396"/>
                  <a:pt x="1051560" y="495300"/>
                </a:cubicBezTo>
                <a:cubicBezTo>
                  <a:pt x="1062492" y="489834"/>
                  <a:pt x="1095134" y="482501"/>
                  <a:pt x="1104900" y="480060"/>
                </a:cubicBezTo>
                <a:cubicBezTo>
                  <a:pt x="1120140" y="469900"/>
                  <a:pt x="1133244" y="455372"/>
                  <a:pt x="1150620" y="449580"/>
                </a:cubicBezTo>
                <a:cubicBezTo>
                  <a:pt x="1165860" y="444500"/>
                  <a:pt x="1182974" y="443251"/>
                  <a:pt x="1196340" y="434340"/>
                </a:cubicBezTo>
                <a:cubicBezTo>
                  <a:pt x="1242667" y="403456"/>
                  <a:pt x="1193445" y="432568"/>
                  <a:pt x="1249680" y="411480"/>
                </a:cubicBezTo>
                <a:cubicBezTo>
                  <a:pt x="1260316" y="407492"/>
                  <a:pt x="1269558" y="400318"/>
                  <a:pt x="1280160" y="396240"/>
                </a:cubicBezTo>
                <a:cubicBezTo>
                  <a:pt x="1372878" y="360579"/>
                  <a:pt x="1318742" y="382785"/>
                  <a:pt x="1386840" y="365760"/>
                </a:cubicBezTo>
                <a:cubicBezTo>
                  <a:pt x="1408242" y="360410"/>
                  <a:pt x="1426823" y="349892"/>
                  <a:pt x="1447800" y="342900"/>
                </a:cubicBezTo>
                <a:cubicBezTo>
                  <a:pt x="1457735" y="339588"/>
                  <a:pt x="1468249" y="338289"/>
                  <a:pt x="1478280" y="335280"/>
                </a:cubicBezTo>
                <a:cubicBezTo>
                  <a:pt x="1493667" y="330664"/>
                  <a:pt x="1508415" y="323936"/>
                  <a:pt x="1524000" y="320040"/>
                </a:cubicBezTo>
                <a:cubicBezTo>
                  <a:pt x="1534160" y="317500"/>
                  <a:pt x="1544257" y="314692"/>
                  <a:pt x="1554480" y="312420"/>
                </a:cubicBezTo>
                <a:cubicBezTo>
                  <a:pt x="1567123" y="309610"/>
                  <a:pt x="1580015" y="307941"/>
                  <a:pt x="1592580" y="304800"/>
                </a:cubicBezTo>
                <a:cubicBezTo>
                  <a:pt x="1600372" y="302852"/>
                  <a:pt x="1607648" y="299128"/>
                  <a:pt x="1615440" y="297180"/>
                </a:cubicBezTo>
                <a:cubicBezTo>
                  <a:pt x="1628005" y="294039"/>
                  <a:pt x="1641045" y="292968"/>
                  <a:pt x="1653540" y="289560"/>
                </a:cubicBezTo>
                <a:lnTo>
                  <a:pt x="1722120" y="266700"/>
                </a:lnTo>
                <a:cubicBezTo>
                  <a:pt x="1729740" y="264160"/>
                  <a:pt x="1737796" y="262672"/>
                  <a:pt x="1744980" y="259080"/>
                </a:cubicBezTo>
                <a:cubicBezTo>
                  <a:pt x="1789501" y="236820"/>
                  <a:pt x="1785664" y="237156"/>
                  <a:pt x="1828800" y="220980"/>
                </a:cubicBezTo>
                <a:cubicBezTo>
                  <a:pt x="1887507" y="198965"/>
                  <a:pt x="1810083" y="229759"/>
                  <a:pt x="1882140" y="205740"/>
                </a:cubicBezTo>
                <a:cubicBezTo>
                  <a:pt x="1895116" y="201415"/>
                  <a:pt x="1907264" y="194825"/>
                  <a:pt x="1920240" y="190500"/>
                </a:cubicBezTo>
                <a:cubicBezTo>
                  <a:pt x="1943707" y="182678"/>
                  <a:pt x="1964662" y="181299"/>
                  <a:pt x="1988820" y="175260"/>
                </a:cubicBezTo>
                <a:cubicBezTo>
                  <a:pt x="2042085" y="161944"/>
                  <a:pt x="1976736" y="174208"/>
                  <a:pt x="2042160" y="152400"/>
                </a:cubicBezTo>
                <a:cubicBezTo>
                  <a:pt x="2054447" y="148304"/>
                  <a:pt x="2067695" y="147921"/>
                  <a:pt x="2080260" y="144780"/>
                </a:cubicBezTo>
                <a:cubicBezTo>
                  <a:pt x="2142530" y="129212"/>
                  <a:pt x="2045054" y="144201"/>
                  <a:pt x="2156460" y="121920"/>
                </a:cubicBezTo>
                <a:cubicBezTo>
                  <a:pt x="2169551" y="119302"/>
                  <a:pt x="2276467" y="107739"/>
                  <a:pt x="2286000" y="106680"/>
                </a:cubicBezTo>
                <a:cubicBezTo>
                  <a:pt x="2344088" y="92158"/>
                  <a:pt x="2299130" y="101834"/>
                  <a:pt x="2392680" y="91440"/>
                </a:cubicBezTo>
                <a:cubicBezTo>
                  <a:pt x="2413033" y="89179"/>
                  <a:pt x="2433320" y="86360"/>
                  <a:pt x="2453640" y="83820"/>
                </a:cubicBezTo>
                <a:lnTo>
                  <a:pt x="2499360" y="68580"/>
                </a:lnTo>
                <a:cubicBezTo>
                  <a:pt x="2506980" y="66040"/>
                  <a:pt x="2514344" y="62535"/>
                  <a:pt x="2522220" y="60960"/>
                </a:cubicBezTo>
                <a:cubicBezTo>
                  <a:pt x="2534920" y="58420"/>
                  <a:pt x="2547755" y="56481"/>
                  <a:pt x="2560320" y="53340"/>
                </a:cubicBezTo>
                <a:cubicBezTo>
                  <a:pt x="2568112" y="51392"/>
                  <a:pt x="2575229" y="46856"/>
                  <a:pt x="2583180" y="45720"/>
                </a:cubicBezTo>
                <a:cubicBezTo>
                  <a:pt x="2682903" y="31474"/>
                  <a:pt x="2714365" y="32149"/>
                  <a:pt x="2804160" y="22860"/>
                </a:cubicBezTo>
                <a:cubicBezTo>
                  <a:pt x="3179933" y="-16013"/>
                  <a:pt x="2762100" y="9779"/>
                  <a:pt x="3573780" y="0"/>
                </a:cubicBezTo>
                <a:cubicBezTo>
                  <a:pt x="4030157" y="11554"/>
                  <a:pt x="4025067" y="6477"/>
                  <a:pt x="4328160" y="22860"/>
                </a:cubicBezTo>
                <a:cubicBezTo>
                  <a:pt x="4467090" y="30370"/>
                  <a:pt x="4424157" y="27126"/>
                  <a:pt x="4533900" y="38100"/>
                </a:cubicBezTo>
                <a:cubicBezTo>
                  <a:pt x="4554220" y="45720"/>
                  <a:pt x="4574272" y="54097"/>
                  <a:pt x="4594860" y="60960"/>
                </a:cubicBezTo>
                <a:cubicBezTo>
                  <a:pt x="4604795" y="64272"/>
                  <a:pt x="4615405" y="65268"/>
                  <a:pt x="4625340" y="68580"/>
                </a:cubicBezTo>
                <a:cubicBezTo>
                  <a:pt x="4638316" y="72905"/>
                  <a:pt x="4650244" y="80221"/>
                  <a:pt x="4663440" y="83820"/>
                </a:cubicBezTo>
                <a:cubicBezTo>
                  <a:pt x="4678346" y="87885"/>
                  <a:pt x="4694053" y="88203"/>
                  <a:pt x="4709160" y="91440"/>
                </a:cubicBezTo>
                <a:cubicBezTo>
                  <a:pt x="4826736" y="116635"/>
                  <a:pt x="4715778" y="98917"/>
                  <a:pt x="4823460" y="114300"/>
                </a:cubicBezTo>
                <a:cubicBezTo>
                  <a:pt x="4838700" y="119380"/>
                  <a:pt x="4854812" y="122356"/>
                  <a:pt x="4869180" y="129540"/>
                </a:cubicBezTo>
                <a:cubicBezTo>
                  <a:pt x="4879340" y="134620"/>
                  <a:pt x="4889113" y="140561"/>
                  <a:pt x="4899660" y="144780"/>
                </a:cubicBezTo>
                <a:cubicBezTo>
                  <a:pt x="4914575" y="150746"/>
                  <a:pt x="4930465" y="154054"/>
                  <a:pt x="4945380" y="160020"/>
                </a:cubicBezTo>
                <a:cubicBezTo>
                  <a:pt x="4955927" y="164239"/>
                  <a:pt x="4965419" y="170785"/>
                  <a:pt x="4975860" y="175260"/>
                </a:cubicBezTo>
                <a:cubicBezTo>
                  <a:pt x="5013606" y="191437"/>
                  <a:pt x="4984971" y="171970"/>
                  <a:pt x="5021580" y="198120"/>
                </a:cubicBezTo>
                <a:cubicBezTo>
                  <a:pt x="5101484" y="255195"/>
                  <a:pt x="5008457" y="188454"/>
                  <a:pt x="5074920" y="243840"/>
                </a:cubicBezTo>
                <a:cubicBezTo>
                  <a:pt x="5081955" y="249703"/>
                  <a:pt x="5090935" y="252996"/>
                  <a:pt x="5097780" y="259080"/>
                </a:cubicBezTo>
                <a:cubicBezTo>
                  <a:pt x="5113889" y="273399"/>
                  <a:pt x="5125567" y="292845"/>
                  <a:pt x="5143500" y="304800"/>
                </a:cubicBezTo>
                <a:cubicBezTo>
                  <a:pt x="5158740" y="314960"/>
                  <a:pt x="5176268" y="322328"/>
                  <a:pt x="5189220" y="335280"/>
                </a:cubicBezTo>
                <a:cubicBezTo>
                  <a:pt x="5199380" y="345440"/>
                  <a:pt x="5208480" y="356784"/>
                  <a:pt x="5219700" y="365760"/>
                </a:cubicBezTo>
                <a:cubicBezTo>
                  <a:pt x="5234003" y="377202"/>
                  <a:pt x="5252468" y="383288"/>
                  <a:pt x="5265420" y="396240"/>
                </a:cubicBezTo>
                <a:lnTo>
                  <a:pt x="5318760" y="449580"/>
                </a:lnTo>
                <a:cubicBezTo>
                  <a:pt x="5326380" y="457200"/>
                  <a:pt x="5335642" y="463474"/>
                  <a:pt x="5341620" y="472440"/>
                </a:cubicBezTo>
                <a:cubicBezTo>
                  <a:pt x="5361940" y="502920"/>
                  <a:pt x="5349240" y="490220"/>
                  <a:pt x="5379720" y="510540"/>
                </a:cubicBezTo>
                <a:cubicBezTo>
                  <a:pt x="5384800" y="518160"/>
                  <a:pt x="5389097" y="526365"/>
                  <a:pt x="5394960" y="533400"/>
                </a:cubicBezTo>
                <a:cubicBezTo>
                  <a:pt x="5401859" y="541679"/>
                  <a:pt x="5411842" y="547294"/>
                  <a:pt x="5417820" y="556260"/>
                </a:cubicBezTo>
                <a:cubicBezTo>
                  <a:pt x="5422275" y="562943"/>
                  <a:pt x="5422116" y="571808"/>
                  <a:pt x="5425440" y="579120"/>
                </a:cubicBezTo>
                <a:cubicBezTo>
                  <a:pt x="5453255" y="640313"/>
                  <a:pt x="5446954" y="628125"/>
                  <a:pt x="5478780" y="670560"/>
                </a:cubicBezTo>
                <a:cubicBezTo>
                  <a:pt x="5487041" y="695344"/>
                  <a:pt x="5494311" y="724336"/>
                  <a:pt x="5509260" y="746760"/>
                </a:cubicBezTo>
                <a:cubicBezTo>
                  <a:pt x="5518282" y="760292"/>
                  <a:pt x="5529580" y="772160"/>
                  <a:pt x="5539740" y="784860"/>
                </a:cubicBezTo>
                <a:cubicBezTo>
                  <a:pt x="5579058" y="902813"/>
                  <a:pt x="5533994" y="780987"/>
                  <a:pt x="5570220" y="853440"/>
                </a:cubicBezTo>
                <a:cubicBezTo>
                  <a:pt x="5573812" y="860624"/>
                  <a:pt x="5572822" y="870028"/>
                  <a:pt x="5577840" y="876300"/>
                </a:cubicBezTo>
                <a:cubicBezTo>
                  <a:pt x="5583561" y="883451"/>
                  <a:pt x="5593080" y="886460"/>
                  <a:pt x="5600700" y="891540"/>
                </a:cubicBezTo>
                <a:cubicBezTo>
                  <a:pt x="5603240" y="899160"/>
                  <a:pt x="5604728" y="907216"/>
                  <a:pt x="5608320" y="914400"/>
                </a:cubicBezTo>
                <a:cubicBezTo>
                  <a:pt x="5617723" y="933206"/>
                  <a:pt x="5644227" y="961341"/>
                  <a:pt x="5654040" y="975360"/>
                </a:cubicBezTo>
                <a:cubicBezTo>
                  <a:pt x="5721551" y="1071804"/>
                  <a:pt x="5621282" y="946719"/>
                  <a:pt x="5715000" y="1059180"/>
                </a:cubicBezTo>
                <a:cubicBezTo>
                  <a:pt x="5733711" y="1134024"/>
                  <a:pt x="5706622" y="1042424"/>
                  <a:pt x="5745480" y="1120140"/>
                </a:cubicBezTo>
                <a:cubicBezTo>
                  <a:pt x="5752664" y="1134508"/>
                  <a:pt x="5756307" y="1150414"/>
                  <a:pt x="5760720" y="1165860"/>
                </a:cubicBezTo>
                <a:cubicBezTo>
                  <a:pt x="5795096" y="1286177"/>
                  <a:pt x="5762745" y="1187175"/>
                  <a:pt x="5783580" y="1249680"/>
                </a:cubicBezTo>
                <a:cubicBezTo>
                  <a:pt x="5772527" y="1316001"/>
                  <a:pt x="5782747" y="1274761"/>
                  <a:pt x="5760720" y="1333500"/>
                </a:cubicBezTo>
                <a:cubicBezTo>
                  <a:pt x="5757900" y="1341021"/>
                  <a:pt x="5756692" y="1349176"/>
                  <a:pt x="5753100" y="1356360"/>
                </a:cubicBezTo>
                <a:cubicBezTo>
                  <a:pt x="5749004" y="1364551"/>
                  <a:pt x="5741579" y="1370851"/>
                  <a:pt x="5737860" y="1379220"/>
                </a:cubicBezTo>
                <a:cubicBezTo>
                  <a:pt x="5696173" y="1473015"/>
                  <a:pt x="5741598" y="1384491"/>
                  <a:pt x="5715000" y="1455420"/>
                </a:cubicBezTo>
                <a:cubicBezTo>
                  <a:pt x="5711012" y="1466056"/>
                  <a:pt x="5703748" y="1475264"/>
                  <a:pt x="5699760" y="1485900"/>
                </a:cubicBezTo>
                <a:cubicBezTo>
                  <a:pt x="5696083" y="1495706"/>
                  <a:pt x="5695017" y="1506310"/>
                  <a:pt x="5692140" y="1516380"/>
                </a:cubicBezTo>
                <a:cubicBezTo>
                  <a:pt x="5689933" y="1524103"/>
                  <a:pt x="5686727" y="1531517"/>
                  <a:pt x="5684520" y="1539240"/>
                </a:cubicBezTo>
                <a:cubicBezTo>
                  <a:pt x="5665384" y="1606217"/>
                  <a:pt x="5687550" y="1537770"/>
                  <a:pt x="5669280" y="1592580"/>
                </a:cubicBezTo>
                <a:cubicBezTo>
                  <a:pt x="5663112" y="1641925"/>
                  <a:pt x="5657052" y="1697134"/>
                  <a:pt x="5646420" y="1744980"/>
                </a:cubicBezTo>
                <a:cubicBezTo>
                  <a:pt x="5631464" y="1812281"/>
                  <a:pt x="5635623" y="1768691"/>
                  <a:pt x="5615940" y="1821180"/>
                </a:cubicBezTo>
                <a:cubicBezTo>
                  <a:pt x="5612263" y="1830986"/>
                  <a:pt x="5611997" y="1841854"/>
                  <a:pt x="5608320" y="1851660"/>
                </a:cubicBezTo>
                <a:cubicBezTo>
                  <a:pt x="5604332" y="1862296"/>
                  <a:pt x="5596962" y="1871465"/>
                  <a:pt x="5593080" y="1882140"/>
                </a:cubicBezTo>
                <a:cubicBezTo>
                  <a:pt x="5556359" y="1983123"/>
                  <a:pt x="5597388" y="1896383"/>
                  <a:pt x="5562600" y="1965960"/>
                </a:cubicBezTo>
                <a:cubicBezTo>
                  <a:pt x="5560531" y="1976306"/>
                  <a:pt x="5551972" y="2022241"/>
                  <a:pt x="5547360" y="2034540"/>
                </a:cubicBezTo>
                <a:cubicBezTo>
                  <a:pt x="5543372" y="2045176"/>
                  <a:pt x="5536108" y="2054384"/>
                  <a:pt x="5532120" y="2065020"/>
                </a:cubicBezTo>
                <a:cubicBezTo>
                  <a:pt x="5528443" y="2074826"/>
                  <a:pt x="5528177" y="2085694"/>
                  <a:pt x="5524500" y="2095500"/>
                </a:cubicBezTo>
                <a:cubicBezTo>
                  <a:pt x="5520512" y="2106136"/>
                  <a:pt x="5512852" y="2115204"/>
                  <a:pt x="5509260" y="2125980"/>
                </a:cubicBezTo>
                <a:cubicBezTo>
                  <a:pt x="5476304" y="2224849"/>
                  <a:pt x="5514784" y="2152334"/>
                  <a:pt x="5471160" y="2225040"/>
                </a:cubicBezTo>
                <a:cubicBezTo>
                  <a:pt x="5468620" y="2235200"/>
                  <a:pt x="5466417" y="2245450"/>
                  <a:pt x="5463540" y="2255520"/>
                </a:cubicBezTo>
                <a:cubicBezTo>
                  <a:pt x="5461333" y="2263243"/>
                  <a:pt x="5457868" y="2270588"/>
                  <a:pt x="5455920" y="2278380"/>
                </a:cubicBezTo>
                <a:cubicBezTo>
                  <a:pt x="5452779" y="2290945"/>
                  <a:pt x="5452022" y="2304075"/>
                  <a:pt x="5448300" y="2316480"/>
                </a:cubicBezTo>
                <a:cubicBezTo>
                  <a:pt x="5444370" y="2329581"/>
                  <a:pt x="5437661" y="2341699"/>
                  <a:pt x="5433060" y="2354580"/>
                </a:cubicBezTo>
                <a:cubicBezTo>
                  <a:pt x="5408633" y="2422975"/>
                  <a:pt x="5420682" y="2411247"/>
                  <a:pt x="5387340" y="2461260"/>
                </a:cubicBezTo>
                <a:cubicBezTo>
                  <a:pt x="5380295" y="2471827"/>
                  <a:pt x="5373460" y="2482760"/>
                  <a:pt x="5364480" y="2491740"/>
                </a:cubicBezTo>
                <a:cubicBezTo>
                  <a:pt x="5352028" y="2504192"/>
                  <a:pt x="5326283" y="2519023"/>
                  <a:pt x="5311140" y="2529840"/>
                </a:cubicBezTo>
                <a:cubicBezTo>
                  <a:pt x="5300806" y="2537222"/>
                  <a:pt x="5289640" y="2543720"/>
                  <a:pt x="5280660" y="2552700"/>
                </a:cubicBezTo>
                <a:cubicBezTo>
                  <a:pt x="5274184" y="2559176"/>
                  <a:pt x="5273040" y="2570480"/>
                  <a:pt x="5265420" y="2575560"/>
                </a:cubicBezTo>
                <a:cubicBezTo>
                  <a:pt x="5256706" y="2581369"/>
                  <a:pt x="5245100" y="2580640"/>
                  <a:pt x="5234940" y="2583180"/>
                </a:cubicBezTo>
                <a:cubicBezTo>
                  <a:pt x="5229860" y="2590800"/>
                  <a:pt x="5226176" y="2599564"/>
                  <a:pt x="5219700" y="2606040"/>
                </a:cubicBezTo>
                <a:cubicBezTo>
                  <a:pt x="5189107" y="2636633"/>
                  <a:pt x="5186879" y="2630656"/>
                  <a:pt x="5158740" y="2651760"/>
                </a:cubicBezTo>
                <a:cubicBezTo>
                  <a:pt x="5122554" y="2678899"/>
                  <a:pt x="5087372" y="2707330"/>
                  <a:pt x="5052060" y="2735580"/>
                </a:cubicBezTo>
                <a:cubicBezTo>
                  <a:pt x="5039360" y="2745740"/>
                  <a:pt x="5028507" y="2758787"/>
                  <a:pt x="5013960" y="2766060"/>
                </a:cubicBezTo>
                <a:cubicBezTo>
                  <a:pt x="5003800" y="2771140"/>
                  <a:pt x="4993035" y="2775157"/>
                  <a:pt x="4983480" y="2781300"/>
                </a:cubicBezTo>
                <a:cubicBezTo>
                  <a:pt x="4957400" y="2798066"/>
                  <a:pt x="4932772" y="2816992"/>
                  <a:pt x="4907280" y="2834640"/>
                </a:cubicBezTo>
                <a:cubicBezTo>
                  <a:pt x="4899750" y="2839853"/>
                  <a:pt x="4892371" y="2845336"/>
                  <a:pt x="4884420" y="2849880"/>
                </a:cubicBezTo>
                <a:cubicBezTo>
                  <a:pt x="4866640" y="2860040"/>
                  <a:pt x="4848306" y="2869286"/>
                  <a:pt x="4831080" y="2880360"/>
                </a:cubicBezTo>
                <a:cubicBezTo>
                  <a:pt x="4812700" y="2892176"/>
                  <a:pt x="4796613" y="2907450"/>
                  <a:pt x="4777740" y="2918460"/>
                </a:cubicBezTo>
                <a:cubicBezTo>
                  <a:pt x="4765925" y="2925352"/>
                  <a:pt x="4751874" y="2927583"/>
                  <a:pt x="4739640" y="2933700"/>
                </a:cubicBezTo>
                <a:cubicBezTo>
                  <a:pt x="4726393" y="2940324"/>
                  <a:pt x="4714787" y="2949936"/>
                  <a:pt x="4701540" y="2956560"/>
                </a:cubicBezTo>
                <a:cubicBezTo>
                  <a:pt x="4684238" y="2965211"/>
                  <a:pt x="4665336" y="2970444"/>
                  <a:pt x="4648200" y="2979420"/>
                </a:cubicBezTo>
                <a:cubicBezTo>
                  <a:pt x="4611920" y="2998424"/>
                  <a:pt x="4577080" y="3020060"/>
                  <a:pt x="4541520" y="3040380"/>
                </a:cubicBezTo>
                <a:cubicBezTo>
                  <a:pt x="4523740" y="3050540"/>
                  <a:pt x="4506496" y="3061702"/>
                  <a:pt x="4488180" y="3070860"/>
                </a:cubicBezTo>
                <a:cubicBezTo>
                  <a:pt x="4472940" y="3078480"/>
                  <a:pt x="4457146" y="3085081"/>
                  <a:pt x="4442460" y="3093720"/>
                </a:cubicBezTo>
                <a:cubicBezTo>
                  <a:pt x="4413915" y="3110511"/>
                  <a:pt x="4387038" y="3130021"/>
                  <a:pt x="4358640" y="3147060"/>
                </a:cubicBezTo>
                <a:cubicBezTo>
                  <a:pt x="4348900" y="3152904"/>
                  <a:pt x="4338796" y="3158312"/>
                  <a:pt x="4328160" y="3162300"/>
                </a:cubicBezTo>
                <a:cubicBezTo>
                  <a:pt x="4269953" y="3184128"/>
                  <a:pt x="4326286" y="3151807"/>
                  <a:pt x="4259580" y="3185160"/>
                </a:cubicBezTo>
                <a:cubicBezTo>
                  <a:pt x="4251389" y="3189256"/>
                  <a:pt x="4245138" y="3196792"/>
                  <a:pt x="4236720" y="3200400"/>
                </a:cubicBezTo>
                <a:cubicBezTo>
                  <a:pt x="4227094" y="3204525"/>
                  <a:pt x="4216046" y="3204343"/>
                  <a:pt x="4206240" y="3208020"/>
                </a:cubicBezTo>
                <a:cubicBezTo>
                  <a:pt x="4195604" y="3212008"/>
                  <a:pt x="4186201" y="3218785"/>
                  <a:pt x="4175760" y="3223260"/>
                </a:cubicBezTo>
                <a:cubicBezTo>
                  <a:pt x="4168377" y="3226424"/>
                  <a:pt x="4160283" y="3227716"/>
                  <a:pt x="4152900" y="3230880"/>
                </a:cubicBezTo>
                <a:cubicBezTo>
                  <a:pt x="4142459" y="3235355"/>
                  <a:pt x="4132761" y="3241420"/>
                  <a:pt x="4122420" y="3246120"/>
                </a:cubicBezTo>
                <a:cubicBezTo>
                  <a:pt x="4086553" y="3262423"/>
                  <a:pt x="4060659" y="3273563"/>
                  <a:pt x="4023360" y="3284220"/>
                </a:cubicBezTo>
                <a:cubicBezTo>
                  <a:pt x="4003221" y="3289974"/>
                  <a:pt x="3962400" y="3299460"/>
                  <a:pt x="3962400" y="3299460"/>
                </a:cubicBezTo>
                <a:cubicBezTo>
                  <a:pt x="3949700" y="3309620"/>
                  <a:pt x="3938092" y="3321320"/>
                  <a:pt x="3924300" y="3329940"/>
                </a:cubicBezTo>
                <a:cubicBezTo>
                  <a:pt x="3916243" y="3334976"/>
                  <a:pt x="3876978" y="3343299"/>
                  <a:pt x="3870960" y="3345180"/>
                </a:cubicBezTo>
                <a:cubicBezTo>
                  <a:pt x="3699777" y="3398675"/>
                  <a:pt x="3846378" y="3361426"/>
                  <a:pt x="3726180" y="3383280"/>
                </a:cubicBezTo>
                <a:cubicBezTo>
                  <a:pt x="3616782" y="3403171"/>
                  <a:pt x="3791167" y="3375317"/>
                  <a:pt x="3657600" y="3406140"/>
                </a:cubicBezTo>
                <a:cubicBezTo>
                  <a:pt x="3637646" y="3410745"/>
                  <a:pt x="3616912" y="3410864"/>
                  <a:pt x="3596640" y="3413760"/>
                </a:cubicBezTo>
                <a:cubicBezTo>
                  <a:pt x="3527675" y="3423612"/>
                  <a:pt x="3570288" y="3420967"/>
                  <a:pt x="3489960" y="3429000"/>
                </a:cubicBezTo>
                <a:cubicBezTo>
                  <a:pt x="3338101" y="3444186"/>
                  <a:pt x="3453767" y="3428728"/>
                  <a:pt x="3345180" y="3444240"/>
                </a:cubicBezTo>
                <a:cubicBezTo>
                  <a:pt x="3267648" y="3470084"/>
                  <a:pt x="3324533" y="3455001"/>
                  <a:pt x="3215640" y="3467100"/>
                </a:cubicBezTo>
                <a:cubicBezTo>
                  <a:pt x="3197789" y="3469083"/>
                  <a:pt x="3179971" y="3471507"/>
                  <a:pt x="3162300" y="3474720"/>
                </a:cubicBezTo>
                <a:cubicBezTo>
                  <a:pt x="3151996" y="3476593"/>
                  <a:pt x="3142224" y="3481140"/>
                  <a:pt x="3131820" y="3482340"/>
                </a:cubicBezTo>
                <a:cubicBezTo>
                  <a:pt x="3076079" y="3488772"/>
                  <a:pt x="2964180" y="3497580"/>
                  <a:pt x="2964180" y="3497580"/>
                </a:cubicBezTo>
                <a:cubicBezTo>
                  <a:pt x="2951480" y="3502660"/>
                  <a:pt x="2939493" y="3510137"/>
                  <a:pt x="2926080" y="3512820"/>
                </a:cubicBezTo>
                <a:cubicBezTo>
                  <a:pt x="2901049" y="3517826"/>
                  <a:pt x="2875266" y="3517768"/>
                  <a:pt x="2849880" y="3520440"/>
                </a:cubicBezTo>
                <a:cubicBezTo>
                  <a:pt x="2827006" y="3522848"/>
                  <a:pt x="2804099" y="3525020"/>
                  <a:pt x="2781300" y="3528060"/>
                </a:cubicBezTo>
                <a:cubicBezTo>
                  <a:pt x="2765985" y="3530102"/>
                  <a:pt x="2750911" y="3533764"/>
                  <a:pt x="2735580" y="3535680"/>
                </a:cubicBezTo>
                <a:cubicBezTo>
                  <a:pt x="2667111" y="3544239"/>
                  <a:pt x="2598309" y="3549981"/>
                  <a:pt x="2529840" y="3558540"/>
                </a:cubicBezTo>
                <a:cubicBezTo>
                  <a:pt x="2509520" y="3561080"/>
                  <a:pt x="2489287" y="3564459"/>
                  <a:pt x="2468880" y="3566160"/>
                </a:cubicBezTo>
                <a:cubicBezTo>
                  <a:pt x="2428301" y="3569542"/>
                  <a:pt x="2387600" y="3571240"/>
                  <a:pt x="2346960" y="3573780"/>
                </a:cubicBezTo>
                <a:lnTo>
                  <a:pt x="1905000" y="3558540"/>
                </a:lnTo>
                <a:cubicBezTo>
                  <a:pt x="1894540" y="3558034"/>
                  <a:pt x="1884724" y="3553275"/>
                  <a:pt x="1874520" y="3550920"/>
                </a:cubicBezTo>
                <a:cubicBezTo>
                  <a:pt x="1851702" y="3545654"/>
                  <a:pt x="1828903" y="3540273"/>
                  <a:pt x="1805940" y="3535680"/>
                </a:cubicBezTo>
                <a:cubicBezTo>
                  <a:pt x="1790790" y="3532650"/>
                  <a:pt x="1775370" y="3531090"/>
                  <a:pt x="1760220" y="3528060"/>
                </a:cubicBezTo>
                <a:cubicBezTo>
                  <a:pt x="1670400" y="3510096"/>
                  <a:pt x="1811993" y="3532190"/>
                  <a:pt x="1676400" y="3512820"/>
                </a:cubicBezTo>
                <a:cubicBezTo>
                  <a:pt x="1668780" y="3510280"/>
                  <a:pt x="1661332" y="3507148"/>
                  <a:pt x="1653540" y="3505200"/>
                </a:cubicBezTo>
                <a:cubicBezTo>
                  <a:pt x="1640975" y="3502059"/>
                  <a:pt x="1627727" y="3501676"/>
                  <a:pt x="1615440" y="3497580"/>
                </a:cubicBezTo>
                <a:cubicBezTo>
                  <a:pt x="1597089" y="3491463"/>
                  <a:pt x="1580589" y="3480409"/>
                  <a:pt x="1562100" y="3474720"/>
                </a:cubicBezTo>
                <a:cubicBezTo>
                  <a:pt x="1547333" y="3470176"/>
                  <a:pt x="1531581" y="3469864"/>
                  <a:pt x="1516380" y="3467100"/>
                </a:cubicBezTo>
                <a:cubicBezTo>
                  <a:pt x="1503637" y="3464783"/>
                  <a:pt x="1490685" y="3463202"/>
                  <a:pt x="1478280" y="3459480"/>
                </a:cubicBezTo>
                <a:cubicBezTo>
                  <a:pt x="1465179" y="3455550"/>
                  <a:pt x="1453156" y="3448565"/>
                  <a:pt x="1440180" y="3444240"/>
                </a:cubicBezTo>
                <a:cubicBezTo>
                  <a:pt x="1391469" y="3428003"/>
                  <a:pt x="1388800" y="3429327"/>
                  <a:pt x="1341120" y="3421380"/>
                </a:cubicBezTo>
                <a:cubicBezTo>
                  <a:pt x="1323340" y="3413760"/>
                  <a:pt x="1306131" y="3404637"/>
                  <a:pt x="1287780" y="3398520"/>
                </a:cubicBezTo>
                <a:cubicBezTo>
                  <a:pt x="1267909" y="3391896"/>
                  <a:pt x="1247058" y="3388677"/>
                  <a:pt x="1226820" y="3383280"/>
                </a:cubicBezTo>
                <a:cubicBezTo>
                  <a:pt x="1208953" y="3378515"/>
                  <a:pt x="1191498" y="3372198"/>
                  <a:pt x="1173480" y="3368040"/>
                </a:cubicBezTo>
                <a:cubicBezTo>
                  <a:pt x="1158425" y="3364566"/>
                  <a:pt x="1142961" y="3363184"/>
                  <a:pt x="1127760" y="3360420"/>
                </a:cubicBezTo>
                <a:cubicBezTo>
                  <a:pt x="1115017" y="3358103"/>
                  <a:pt x="1102360" y="3355340"/>
                  <a:pt x="1089660" y="3352800"/>
                </a:cubicBezTo>
                <a:cubicBezTo>
                  <a:pt x="1079500" y="3347720"/>
                  <a:pt x="1070139" y="3340549"/>
                  <a:pt x="1059180" y="3337560"/>
                </a:cubicBezTo>
                <a:cubicBezTo>
                  <a:pt x="1041852" y="3332834"/>
                  <a:pt x="1023592" y="3332671"/>
                  <a:pt x="1005840" y="3329940"/>
                </a:cubicBezTo>
                <a:cubicBezTo>
                  <a:pt x="990569" y="3327591"/>
                  <a:pt x="975360" y="3324860"/>
                  <a:pt x="960120" y="3322320"/>
                </a:cubicBezTo>
                <a:cubicBezTo>
                  <a:pt x="942340" y="3314700"/>
                  <a:pt x="925269" y="3305149"/>
                  <a:pt x="906780" y="3299460"/>
                </a:cubicBezTo>
                <a:cubicBezTo>
                  <a:pt x="897617" y="3296641"/>
                  <a:pt x="813264" y="3285012"/>
                  <a:pt x="807720" y="3284220"/>
                </a:cubicBezTo>
                <a:cubicBezTo>
                  <a:pt x="749674" y="3261001"/>
                  <a:pt x="768117" y="3266699"/>
                  <a:pt x="685800" y="3246120"/>
                </a:cubicBezTo>
                <a:cubicBezTo>
                  <a:pt x="673235" y="3242979"/>
                  <a:pt x="660265" y="3241641"/>
                  <a:pt x="647700" y="3238500"/>
                </a:cubicBezTo>
                <a:cubicBezTo>
                  <a:pt x="593450" y="3224938"/>
                  <a:pt x="663654" y="3236617"/>
                  <a:pt x="586740" y="3215640"/>
                </a:cubicBezTo>
                <a:cubicBezTo>
                  <a:pt x="571834" y="3211575"/>
                  <a:pt x="556170" y="3211050"/>
                  <a:pt x="541020" y="3208020"/>
                </a:cubicBezTo>
                <a:cubicBezTo>
                  <a:pt x="530751" y="3205966"/>
                  <a:pt x="520571" y="3203409"/>
                  <a:pt x="510540" y="3200400"/>
                </a:cubicBezTo>
                <a:cubicBezTo>
                  <a:pt x="495153" y="3195784"/>
                  <a:pt x="480060" y="3190240"/>
                  <a:pt x="464820" y="3185160"/>
                </a:cubicBezTo>
                <a:cubicBezTo>
                  <a:pt x="457200" y="3182620"/>
                  <a:pt x="449752" y="3179488"/>
                  <a:pt x="441960" y="3177540"/>
                </a:cubicBezTo>
                <a:cubicBezTo>
                  <a:pt x="431800" y="3175000"/>
                  <a:pt x="421286" y="3173597"/>
                  <a:pt x="411480" y="3169920"/>
                </a:cubicBezTo>
                <a:cubicBezTo>
                  <a:pt x="400844" y="3165932"/>
                  <a:pt x="391441" y="3159155"/>
                  <a:pt x="381000" y="3154680"/>
                </a:cubicBezTo>
                <a:cubicBezTo>
                  <a:pt x="373617" y="3151516"/>
                  <a:pt x="365760" y="3149600"/>
                  <a:pt x="358140" y="3147060"/>
                </a:cubicBezTo>
                <a:cubicBezTo>
                  <a:pt x="350520" y="3139440"/>
                  <a:pt x="342179" y="3132479"/>
                  <a:pt x="335280" y="3124200"/>
                </a:cubicBezTo>
                <a:cubicBezTo>
                  <a:pt x="329417" y="3117165"/>
                  <a:pt x="326516" y="3107816"/>
                  <a:pt x="320040" y="3101340"/>
                </a:cubicBezTo>
                <a:cubicBezTo>
                  <a:pt x="313564" y="3094864"/>
                  <a:pt x="304800" y="3091180"/>
                  <a:pt x="297180" y="3086100"/>
                </a:cubicBezTo>
                <a:cubicBezTo>
                  <a:pt x="281064" y="3021635"/>
                  <a:pt x="303018" y="3087238"/>
                  <a:pt x="266700" y="3032760"/>
                </a:cubicBezTo>
                <a:cubicBezTo>
                  <a:pt x="262245" y="3026077"/>
                  <a:pt x="262672" y="3017084"/>
                  <a:pt x="259080" y="3009900"/>
                </a:cubicBezTo>
                <a:cubicBezTo>
                  <a:pt x="254984" y="3001709"/>
                  <a:pt x="248384" y="2994991"/>
                  <a:pt x="243840" y="2987040"/>
                </a:cubicBezTo>
                <a:cubicBezTo>
                  <a:pt x="238204" y="2977177"/>
                  <a:pt x="234444" y="2966300"/>
                  <a:pt x="228600" y="2956560"/>
                </a:cubicBezTo>
                <a:cubicBezTo>
                  <a:pt x="219176" y="2940854"/>
                  <a:pt x="203912" y="2928216"/>
                  <a:pt x="198120" y="2910840"/>
                </a:cubicBezTo>
                <a:cubicBezTo>
                  <a:pt x="193040" y="2895600"/>
                  <a:pt x="190064" y="2879488"/>
                  <a:pt x="182880" y="2865120"/>
                </a:cubicBezTo>
                <a:cubicBezTo>
                  <a:pt x="177800" y="2854960"/>
                  <a:pt x="171628" y="2845276"/>
                  <a:pt x="167640" y="2834640"/>
                </a:cubicBezTo>
                <a:cubicBezTo>
                  <a:pt x="163963" y="2824834"/>
                  <a:pt x="162897" y="2814230"/>
                  <a:pt x="160020" y="2804160"/>
                </a:cubicBezTo>
                <a:cubicBezTo>
                  <a:pt x="157813" y="2796437"/>
                  <a:pt x="154607" y="2789023"/>
                  <a:pt x="152400" y="2781300"/>
                </a:cubicBezTo>
                <a:cubicBezTo>
                  <a:pt x="149523" y="2771230"/>
                  <a:pt x="148092" y="2760755"/>
                  <a:pt x="144780" y="2750820"/>
                </a:cubicBezTo>
                <a:cubicBezTo>
                  <a:pt x="128676" y="2702509"/>
                  <a:pt x="132621" y="2727313"/>
                  <a:pt x="121920" y="2689860"/>
                </a:cubicBezTo>
                <a:cubicBezTo>
                  <a:pt x="102784" y="2622883"/>
                  <a:pt x="124950" y="2691330"/>
                  <a:pt x="106680" y="2636520"/>
                </a:cubicBezTo>
                <a:cubicBezTo>
                  <a:pt x="104140" y="2618740"/>
                  <a:pt x="102582" y="2600792"/>
                  <a:pt x="99060" y="2583180"/>
                </a:cubicBezTo>
                <a:cubicBezTo>
                  <a:pt x="97485" y="2575304"/>
                  <a:pt x="93647" y="2568043"/>
                  <a:pt x="91440" y="2560320"/>
                </a:cubicBezTo>
                <a:cubicBezTo>
                  <a:pt x="88563" y="2550250"/>
                  <a:pt x="86697" y="2539910"/>
                  <a:pt x="83820" y="2529840"/>
                </a:cubicBezTo>
                <a:cubicBezTo>
                  <a:pt x="63663" y="2459289"/>
                  <a:pt x="93168" y="2573554"/>
                  <a:pt x="60960" y="2468880"/>
                </a:cubicBezTo>
                <a:cubicBezTo>
                  <a:pt x="54800" y="2448861"/>
                  <a:pt x="53499" y="2427367"/>
                  <a:pt x="45720" y="2407920"/>
                </a:cubicBezTo>
                <a:cubicBezTo>
                  <a:pt x="40640" y="2395220"/>
                  <a:pt x="34805" y="2382796"/>
                  <a:pt x="30480" y="2369820"/>
                </a:cubicBezTo>
                <a:cubicBezTo>
                  <a:pt x="27168" y="2359885"/>
                  <a:pt x="26537" y="2349146"/>
                  <a:pt x="22860" y="2339340"/>
                </a:cubicBezTo>
                <a:cubicBezTo>
                  <a:pt x="18872" y="2328704"/>
                  <a:pt x="12700" y="2319020"/>
                  <a:pt x="7620" y="2308860"/>
                </a:cubicBezTo>
                <a:cubicBezTo>
                  <a:pt x="5080" y="2296160"/>
                  <a:pt x="0" y="2283712"/>
                  <a:pt x="0" y="2270760"/>
                </a:cubicBezTo>
                <a:cubicBezTo>
                  <a:pt x="0" y="2260287"/>
                  <a:pt x="5898" y="2250610"/>
                  <a:pt x="7620" y="2240280"/>
                </a:cubicBezTo>
                <a:cubicBezTo>
                  <a:pt x="8455" y="2235269"/>
                  <a:pt x="46990" y="2225040"/>
                  <a:pt x="53340" y="22098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r>
              <a:rPr lang="fr-FR" sz="3200" dirty="0">
                <a:solidFill>
                  <a:schemeClr val="tx1"/>
                </a:solidFill>
              </a:rPr>
              <a:t>System Under Test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6" name="Slide Number Placeholder 3">
            <a:extLst>
              <a:ext uri="{FF2B5EF4-FFF2-40B4-BE49-F238E27FC236}">
                <a16:creationId xmlns:a16="http://schemas.microsoft.com/office/drawing/2014/main" id="{0118F7F2-C808-47F7-8C5E-D8C1ED739621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407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>
            <a:extLst>
              <a:ext uri="{FF2B5EF4-FFF2-40B4-BE49-F238E27FC236}">
                <a16:creationId xmlns:a16="http://schemas.microsoft.com/office/drawing/2014/main" id="{2DC0D212-60D7-451B-869A-C4F6DBD91717}"/>
              </a:ext>
            </a:extLst>
          </p:cNvPr>
          <p:cNvSpPr txBox="1"/>
          <p:nvPr/>
        </p:nvSpPr>
        <p:spPr>
          <a:xfrm>
            <a:off x="4824442" y="1938605"/>
            <a:ext cx="143061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Security,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caller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error’s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management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76FA369-3445-435C-B7DB-C472DA7EFF74}"/>
              </a:ext>
            </a:extLst>
          </p:cNvPr>
          <p:cNvSpPr/>
          <p:nvPr/>
        </p:nvSpPr>
        <p:spPr>
          <a:xfrm>
            <a:off x="8541297" y="2621436"/>
            <a:ext cx="1777392" cy="1432404"/>
          </a:xfrm>
          <a:custGeom>
            <a:avLst/>
            <a:gdLst>
              <a:gd name="connsiteX0" fmla="*/ 53340 w 5783580"/>
              <a:gd name="connsiteY0" fmla="*/ 2209800 h 3573780"/>
              <a:gd name="connsiteX1" fmla="*/ 45720 w 5783580"/>
              <a:gd name="connsiteY1" fmla="*/ 2148840 h 3573780"/>
              <a:gd name="connsiteX2" fmla="*/ 38100 w 5783580"/>
              <a:gd name="connsiteY2" fmla="*/ 2125980 h 3573780"/>
              <a:gd name="connsiteX3" fmla="*/ 45720 w 5783580"/>
              <a:gd name="connsiteY3" fmla="*/ 1661160 h 3573780"/>
              <a:gd name="connsiteX4" fmla="*/ 53340 w 5783580"/>
              <a:gd name="connsiteY4" fmla="*/ 1607820 h 3573780"/>
              <a:gd name="connsiteX5" fmla="*/ 60960 w 5783580"/>
              <a:gd name="connsiteY5" fmla="*/ 1524000 h 3573780"/>
              <a:gd name="connsiteX6" fmla="*/ 83820 w 5783580"/>
              <a:gd name="connsiteY6" fmla="*/ 1470660 h 3573780"/>
              <a:gd name="connsiteX7" fmla="*/ 99060 w 5783580"/>
              <a:gd name="connsiteY7" fmla="*/ 1447800 h 3573780"/>
              <a:gd name="connsiteX8" fmla="*/ 106680 w 5783580"/>
              <a:gd name="connsiteY8" fmla="*/ 1424940 h 3573780"/>
              <a:gd name="connsiteX9" fmla="*/ 121920 w 5783580"/>
              <a:gd name="connsiteY9" fmla="*/ 1394460 h 3573780"/>
              <a:gd name="connsiteX10" fmla="*/ 129540 w 5783580"/>
              <a:gd name="connsiteY10" fmla="*/ 1363980 h 3573780"/>
              <a:gd name="connsiteX11" fmla="*/ 137160 w 5783580"/>
              <a:gd name="connsiteY11" fmla="*/ 1341120 h 3573780"/>
              <a:gd name="connsiteX12" fmla="*/ 144780 w 5783580"/>
              <a:gd name="connsiteY12" fmla="*/ 1310640 h 3573780"/>
              <a:gd name="connsiteX13" fmla="*/ 160020 w 5783580"/>
              <a:gd name="connsiteY13" fmla="*/ 1280160 h 3573780"/>
              <a:gd name="connsiteX14" fmla="*/ 182880 w 5783580"/>
              <a:gd name="connsiteY14" fmla="*/ 1234440 h 3573780"/>
              <a:gd name="connsiteX15" fmla="*/ 190500 w 5783580"/>
              <a:gd name="connsiteY15" fmla="*/ 1203960 h 3573780"/>
              <a:gd name="connsiteX16" fmla="*/ 205740 w 5783580"/>
              <a:gd name="connsiteY16" fmla="*/ 1181100 h 3573780"/>
              <a:gd name="connsiteX17" fmla="*/ 251460 w 5783580"/>
              <a:gd name="connsiteY17" fmla="*/ 1135380 h 3573780"/>
              <a:gd name="connsiteX18" fmla="*/ 297180 w 5783580"/>
              <a:gd name="connsiteY18" fmla="*/ 1089660 h 3573780"/>
              <a:gd name="connsiteX19" fmla="*/ 335280 w 5783580"/>
              <a:gd name="connsiteY19" fmla="*/ 1043940 h 3573780"/>
              <a:gd name="connsiteX20" fmla="*/ 381000 w 5783580"/>
              <a:gd name="connsiteY20" fmla="*/ 1005840 h 3573780"/>
              <a:gd name="connsiteX21" fmla="*/ 403860 w 5783580"/>
              <a:gd name="connsiteY21" fmla="*/ 975360 h 3573780"/>
              <a:gd name="connsiteX22" fmla="*/ 434340 w 5783580"/>
              <a:gd name="connsiteY22" fmla="*/ 952500 h 3573780"/>
              <a:gd name="connsiteX23" fmla="*/ 449580 w 5783580"/>
              <a:gd name="connsiteY23" fmla="*/ 929640 h 3573780"/>
              <a:gd name="connsiteX24" fmla="*/ 472440 w 5783580"/>
              <a:gd name="connsiteY24" fmla="*/ 906780 h 3573780"/>
              <a:gd name="connsiteX25" fmla="*/ 487680 w 5783580"/>
              <a:gd name="connsiteY25" fmla="*/ 883920 h 3573780"/>
              <a:gd name="connsiteX26" fmla="*/ 533400 w 5783580"/>
              <a:gd name="connsiteY26" fmla="*/ 853440 h 3573780"/>
              <a:gd name="connsiteX27" fmla="*/ 579120 w 5783580"/>
              <a:gd name="connsiteY27" fmla="*/ 815340 h 3573780"/>
              <a:gd name="connsiteX28" fmla="*/ 609600 w 5783580"/>
              <a:gd name="connsiteY28" fmla="*/ 792480 h 3573780"/>
              <a:gd name="connsiteX29" fmla="*/ 655320 w 5783580"/>
              <a:gd name="connsiteY29" fmla="*/ 754380 h 3573780"/>
              <a:gd name="connsiteX30" fmla="*/ 678180 w 5783580"/>
              <a:gd name="connsiteY30" fmla="*/ 739140 h 3573780"/>
              <a:gd name="connsiteX31" fmla="*/ 716280 w 5783580"/>
              <a:gd name="connsiteY31" fmla="*/ 708660 h 3573780"/>
              <a:gd name="connsiteX32" fmla="*/ 769620 w 5783580"/>
              <a:gd name="connsiteY32" fmla="*/ 678180 h 3573780"/>
              <a:gd name="connsiteX33" fmla="*/ 838200 w 5783580"/>
              <a:gd name="connsiteY33" fmla="*/ 624840 h 3573780"/>
              <a:gd name="connsiteX34" fmla="*/ 868680 w 5783580"/>
              <a:gd name="connsiteY34" fmla="*/ 609600 h 3573780"/>
              <a:gd name="connsiteX35" fmla="*/ 891540 w 5783580"/>
              <a:gd name="connsiteY35" fmla="*/ 586740 h 3573780"/>
              <a:gd name="connsiteX36" fmla="*/ 952500 w 5783580"/>
              <a:gd name="connsiteY36" fmla="*/ 556260 h 3573780"/>
              <a:gd name="connsiteX37" fmla="*/ 1028700 w 5783580"/>
              <a:gd name="connsiteY37" fmla="*/ 510540 h 3573780"/>
              <a:gd name="connsiteX38" fmla="*/ 1051560 w 5783580"/>
              <a:gd name="connsiteY38" fmla="*/ 495300 h 3573780"/>
              <a:gd name="connsiteX39" fmla="*/ 1104900 w 5783580"/>
              <a:gd name="connsiteY39" fmla="*/ 480060 h 3573780"/>
              <a:gd name="connsiteX40" fmla="*/ 1150620 w 5783580"/>
              <a:gd name="connsiteY40" fmla="*/ 449580 h 3573780"/>
              <a:gd name="connsiteX41" fmla="*/ 1196340 w 5783580"/>
              <a:gd name="connsiteY41" fmla="*/ 434340 h 3573780"/>
              <a:gd name="connsiteX42" fmla="*/ 1249680 w 5783580"/>
              <a:gd name="connsiteY42" fmla="*/ 411480 h 3573780"/>
              <a:gd name="connsiteX43" fmla="*/ 1280160 w 5783580"/>
              <a:gd name="connsiteY43" fmla="*/ 396240 h 3573780"/>
              <a:gd name="connsiteX44" fmla="*/ 1386840 w 5783580"/>
              <a:gd name="connsiteY44" fmla="*/ 365760 h 3573780"/>
              <a:gd name="connsiteX45" fmla="*/ 1447800 w 5783580"/>
              <a:gd name="connsiteY45" fmla="*/ 342900 h 3573780"/>
              <a:gd name="connsiteX46" fmla="*/ 1478280 w 5783580"/>
              <a:gd name="connsiteY46" fmla="*/ 335280 h 3573780"/>
              <a:gd name="connsiteX47" fmla="*/ 1524000 w 5783580"/>
              <a:gd name="connsiteY47" fmla="*/ 320040 h 3573780"/>
              <a:gd name="connsiteX48" fmla="*/ 1554480 w 5783580"/>
              <a:gd name="connsiteY48" fmla="*/ 312420 h 3573780"/>
              <a:gd name="connsiteX49" fmla="*/ 1592580 w 5783580"/>
              <a:gd name="connsiteY49" fmla="*/ 304800 h 3573780"/>
              <a:gd name="connsiteX50" fmla="*/ 1615440 w 5783580"/>
              <a:gd name="connsiteY50" fmla="*/ 297180 h 3573780"/>
              <a:gd name="connsiteX51" fmla="*/ 1653540 w 5783580"/>
              <a:gd name="connsiteY51" fmla="*/ 289560 h 3573780"/>
              <a:gd name="connsiteX52" fmla="*/ 1722120 w 5783580"/>
              <a:gd name="connsiteY52" fmla="*/ 266700 h 3573780"/>
              <a:gd name="connsiteX53" fmla="*/ 1744980 w 5783580"/>
              <a:gd name="connsiteY53" fmla="*/ 259080 h 3573780"/>
              <a:gd name="connsiteX54" fmla="*/ 1828800 w 5783580"/>
              <a:gd name="connsiteY54" fmla="*/ 220980 h 3573780"/>
              <a:gd name="connsiteX55" fmla="*/ 1882140 w 5783580"/>
              <a:gd name="connsiteY55" fmla="*/ 205740 h 3573780"/>
              <a:gd name="connsiteX56" fmla="*/ 1920240 w 5783580"/>
              <a:gd name="connsiteY56" fmla="*/ 190500 h 3573780"/>
              <a:gd name="connsiteX57" fmla="*/ 1988820 w 5783580"/>
              <a:gd name="connsiteY57" fmla="*/ 175260 h 3573780"/>
              <a:gd name="connsiteX58" fmla="*/ 2042160 w 5783580"/>
              <a:gd name="connsiteY58" fmla="*/ 152400 h 3573780"/>
              <a:gd name="connsiteX59" fmla="*/ 2080260 w 5783580"/>
              <a:gd name="connsiteY59" fmla="*/ 144780 h 3573780"/>
              <a:gd name="connsiteX60" fmla="*/ 2156460 w 5783580"/>
              <a:gd name="connsiteY60" fmla="*/ 121920 h 3573780"/>
              <a:gd name="connsiteX61" fmla="*/ 2286000 w 5783580"/>
              <a:gd name="connsiteY61" fmla="*/ 106680 h 3573780"/>
              <a:gd name="connsiteX62" fmla="*/ 2392680 w 5783580"/>
              <a:gd name="connsiteY62" fmla="*/ 91440 h 3573780"/>
              <a:gd name="connsiteX63" fmla="*/ 2453640 w 5783580"/>
              <a:gd name="connsiteY63" fmla="*/ 83820 h 3573780"/>
              <a:gd name="connsiteX64" fmla="*/ 2499360 w 5783580"/>
              <a:gd name="connsiteY64" fmla="*/ 68580 h 3573780"/>
              <a:gd name="connsiteX65" fmla="*/ 2522220 w 5783580"/>
              <a:gd name="connsiteY65" fmla="*/ 60960 h 3573780"/>
              <a:gd name="connsiteX66" fmla="*/ 2560320 w 5783580"/>
              <a:gd name="connsiteY66" fmla="*/ 53340 h 3573780"/>
              <a:gd name="connsiteX67" fmla="*/ 2583180 w 5783580"/>
              <a:gd name="connsiteY67" fmla="*/ 45720 h 3573780"/>
              <a:gd name="connsiteX68" fmla="*/ 2804160 w 5783580"/>
              <a:gd name="connsiteY68" fmla="*/ 22860 h 3573780"/>
              <a:gd name="connsiteX69" fmla="*/ 3573780 w 5783580"/>
              <a:gd name="connsiteY69" fmla="*/ 0 h 3573780"/>
              <a:gd name="connsiteX70" fmla="*/ 4328160 w 5783580"/>
              <a:gd name="connsiteY70" fmla="*/ 22860 h 3573780"/>
              <a:gd name="connsiteX71" fmla="*/ 4533900 w 5783580"/>
              <a:gd name="connsiteY71" fmla="*/ 38100 h 3573780"/>
              <a:gd name="connsiteX72" fmla="*/ 4594860 w 5783580"/>
              <a:gd name="connsiteY72" fmla="*/ 60960 h 3573780"/>
              <a:gd name="connsiteX73" fmla="*/ 4625340 w 5783580"/>
              <a:gd name="connsiteY73" fmla="*/ 68580 h 3573780"/>
              <a:gd name="connsiteX74" fmla="*/ 4663440 w 5783580"/>
              <a:gd name="connsiteY74" fmla="*/ 83820 h 3573780"/>
              <a:gd name="connsiteX75" fmla="*/ 4709160 w 5783580"/>
              <a:gd name="connsiteY75" fmla="*/ 91440 h 3573780"/>
              <a:gd name="connsiteX76" fmla="*/ 4823460 w 5783580"/>
              <a:gd name="connsiteY76" fmla="*/ 114300 h 3573780"/>
              <a:gd name="connsiteX77" fmla="*/ 4869180 w 5783580"/>
              <a:gd name="connsiteY77" fmla="*/ 129540 h 3573780"/>
              <a:gd name="connsiteX78" fmla="*/ 4899660 w 5783580"/>
              <a:gd name="connsiteY78" fmla="*/ 144780 h 3573780"/>
              <a:gd name="connsiteX79" fmla="*/ 4945380 w 5783580"/>
              <a:gd name="connsiteY79" fmla="*/ 160020 h 3573780"/>
              <a:gd name="connsiteX80" fmla="*/ 4975860 w 5783580"/>
              <a:gd name="connsiteY80" fmla="*/ 175260 h 3573780"/>
              <a:gd name="connsiteX81" fmla="*/ 5021580 w 5783580"/>
              <a:gd name="connsiteY81" fmla="*/ 198120 h 3573780"/>
              <a:gd name="connsiteX82" fmla="*/ 5074920 w 5783580"/>
              <a:gd name="connsiteY82" fmla="*/ 243840 h 3573780"/>
              <a:gd name="connsiteX83" fmla="*/ 5097780 w 5783580"/>
              <a:gd name="connsiteY83" fmla="*/ 259080 h 3573780"/>
              <a:gd name="connsiteX84" fmla="*/ 5143500 w 5783580"/>
              <a:gd name="connsiteY84" fmla="*/ 304800 h 3573780"/>
              <a:gd name="connsiteX85" fmla="*/ 5189220 w 5783580"/>
              <a:gd name="connsiteY85" fmla="*/ 335280 h 3573780"/>
              <a:gd name="connsiteX86" fmla="*/ 5219700 w 5783580"/>
              <a:gd name="connsiteY86" fmla="*/ 365760 h 3573780"/>
              <a:gd name="connsiteX87" fmla="*/ 5265420 w 5783580"/>
              <a:gd name="connsiteY87" fmla="*/ 396240 h 3573780"/>
              <a:gd name="connsiteX88" fmla="*/ 5318760 w 5783580"/>
              <a:gd name="connsiteY88" fmla="*/ 449580 h 3573780"/>
              <a:gd name="connsiteX89" fmla="*/ 5341620 w 5783580"/>
              <a:gd name="connsiteY89" fmla="*/ 472440 h 3573780"/>
              <a:gd name="connsiteX90" fmla="*/ 5379720 w 5783580"/>
              <a:gd name="connsiteY90" fmla="*/ 510540 h 3573780"/>
              <a:gd name="connsiteX91" fmla="*/ 5394960 w 5783580"/>
              <a:gd name="connsiteY91" fmla="*/ 533400 h 3573780"/>
              <a:gd name="connsiteX92" fmla="*/ 5417820 w 5783580"/>
              <a:gd name="connsiteY92" fmla="*/ 556260 h 3573780"/>
              <a:gd name="connsiteX93" fmla="*/ 5425440 w 5783580"/>
              <a:gd name="connsiteY93" fmla="*/ 579120 h 3573780"/>
              <a:gd name="connsiteX94" fmla="*/ 5478780 w 5783580"/>
              <a:gd name="connsiteY94" fmla="*/ 670560 h 3573780"/>
              <a:gd name="connsiteX95" fmla="*/ 5509260 w 5783580"/>
              <a:gd name="connsiteY95" fmla="*/ 746760 h 3573780"/>
              <a:gd name="connsiteX96" fmla="*/ 5539740 w 5783580"/>
              <a:gd name="connsiteY96" fmla="*/ 784860 h 3573780"/>
              <a:gd name="connsiteX97" fmla="*/ 5570220 w 5783580"/>
              <a:gd name="connsiteY97" fmla="*/ 853440 h 3573780"/>
              <a:gd name="connsiteX98" fmla="*/ 5577840 w 5783580"/>
              <a:gd name="connsiteY98" fmla="*/ 876300 h 3573780"/>
              <a:gd name="connsiteX99" fmla="*/ 5600700 w 5783580"/>
              <a:gd name="connsiteY99" fmla="*/ 891540 h 3573780"/>
              <a:gd name="connsiteX100" fmla="*/ 5608320 w 5783580"/>
              <a:gd name="connsiteY100" fmla="*/ 914400 h 3573780"/>
              <a:gd name="connsiteX101" fmla="*/ 5654040 w 5783580"/>
              <a:gd name="connsiteY101" fmla="*/ 975360 h 3573780"/>
              <a:gd name="connsiteX102" fmla="*/ 5715000 w 5783580"/>
              <a:gd name="connsiteY102" fmla="*/ 1059180 h 3573780"/>
              <a:gd name="connsiteX103" fmla="*/ 5745480 w 5783580"/>
              <a:gd name="connsiteY103" fmla="*/ 1120140 h 3573780"/>
              <a:gd name="connsiteX104" fmla="*/ 5760720 w 5783580"/>
              <a:gd name="connsiteY104" fmla="*/ 1165860 h 3573780"/>
              <a:gd name="connsiteX105" fmla="*/ 5783580 w 5783580"/>
              <a:gd name="connsiteY105" fmla="*/ 1249680 h 3573780"/>
              <a:gd name="connsiteX106" fmla="*/ 5760720 w 5783580"/>
              <a:gd name="connsiteY106" fmla="*/ 1333500 h 3573780"/>
              <a:gd name="connsiteX107" fmla="*/ 5753100 w 5783580"/>
              <a:gd name="connsiteY107" fmla="*/ 1356360 h 3573780"/>
              <a:gd name="connsiteX108" fmla="*/ 5737860 w 5783580"/>
              <a:gd name="connsiteY108" fmla="*/ 1379220 h 3573780"/>
              <a:gd name="connsiteX109" fmla="*/ 5715000 w 5783580"/>
              <a:gd name="connsiteY109" fmla="*/ 1455420 h 3573780"/>
              <a:gd name="connsiteX110" fmla="*/ 5699760 w 5783580"/>
              <a:gd name="connsiteY110" fmla="*/ 1485900 h 3573780"/>
              <a:gd name="connsiteX111" fmla="*/ 5692140 w 5783580"/>
              <a:gd name="connsiteY111" fmla="*/ 1516380 h 3573780"/>
              <a:gd name="connsiteX112" fmla="*/ 5684520 w 5783580"/>
              <a:gd name="connsiteY112" fmla="*/ 1539240 h 3573780"/>
              <a:gd name="connsiteX113" fmla="*/ 5669280 w 5783580"/>
              <a:gd name="connsiteY113" fmla="*/ 1592580 h 3573780"/>
              <a:gd name="connsiteX114" fmla="*/ 5646420 w 5783580"/>
              <a:gd name="connsiteY114" fmla="*/ 1744980 h 3573780"/>
              <a:gd name="connsiteX115" fmla="*/ 5615940 w 5783580"/>
              <a:gd name="connsiteY115" fmla="*/ 1821180 h 3573780"/>
              <a:gd name="connsiteX116" fmla="*/ 5608320 w 5783580"/>
              <a:gd name="connsiteY116" fmla="*/ 1851660 h 3573780"/>
              <a:gd name="connsiteX117" fmla="*/ 5593080 w 5783580"/>
              <a:gd name="connsiteY117" fmla="*/ 1882140 h 3573780"/>
              <a:gd name="connsiteX118" fmla="*/ 5562600 w 5783580"/>
              <a:gd name="connsiteY118" fmla="*/ 1965960 h 3573780"/>
              <a:gd name="connsiteX119" fmla="*/ 5547360 w 5783580"/>
              <a:gd name="connsiteY119" fmla="*/ 2034540 h 3573780"/>
              <a:gd name="connsiteX120" fmla="*/ 5532120 w 5783580"/>
              <a:gd name="connsiteY120" fmla="*/ 2065020 h 3573780"/>
              <a:gd name="connsiteX121" fmla="*/ 5524500 w 5783580"/>
              <a:gd name="connsiteY121" fmla="*/ 2095500 h 3573780"/>
              <a:gd name="connsiteX122" fmla="*/ 5509260 w 5783580"/>
              <a:gd name="connsiteY122" fmla="*/ 2125980 h 3573780"/>
              <a:gd name="connsiteX123" fmla="*/ 5471160 w 5783580"/>
              <a:gd name="connsiteY123" fmla="*/ 2225040 h 3573780"/>
              <a:gd name="connsiteX124" fmla="*/ 5463540 w 5783580"/>
              <a:gd name="connsiteY124" fmla="*/ 2255520 h 3573780"/>
              <a:gd name="connsiteX125" fmla="*/ 5455920 w 5783580"/>
              <a:gd name="connsiteY125" fmla="*/ 2278380 h 3573780"/>
              <a:gd name="connsiteX126" fmla="*/ 5448300 w 5783580"/>
              <a:gd name="connsiteY126" fmla="*/ 2316480 h 3573780"/>
              <a:gd name="connsiteX127" fmla="*/ 5433060 w 5783580"/>
              <a:gd name="connsiteY127" fmla="*/ 2354580 h 3573780"/>
              <a:gd name="connsiteX128" fmla="*/ 5387340 w 5783580"/>
              <a:gd name="connsiteY128" fmla="*/ 2461260 h 3573780"/>
              <a:gd name="connsiteX129" fmla="*/ 5364480 w 5783580"/>
              <a:gd name="connsiteY129" fmla="*/ 2491740 h 3573780"/>
              <a:gd name="connsiteX130" fmla="*/ 5311140 w 5783580"/>
              <a:gd name="connsiteY130" fmla="*/ 2529840 h 3573780"/>
              <a:gd name="connsiteX131" fmla="*/ 5280660 w 5783580"/>
              <a:gd name="connsiteY131" fmla="*/ 2552700 h 3573780"/>
              <a:gd name="connsiteX132" fmla="*/ 5265420 w 5783580"/>
              <a:gd name="connsiteY132" fmla="*/ 2575560 h 3573780"/>
              <a:gd name="connsiteX133" fmla="*/ 5234940 w 5783580"/>
              <a:gd name="connsiteY133" fmla="*/ 2583180 h 3573780"/>
              <a:gd name="connsiteX134" fmla="*/ 5219700 w 5783580"/>
              <a:gd name="connsiteY134" fmla="*/ 2606040 h 3573780"/>
              <a:gd name="connsiteX135" fmla="*/ 5158740 w 5783580"/>
              <a:gd name="connsiteY135" fmla="*/ 2651760 h 3573780"/>
              <a:gd name="connsiteX136" fmla="*/ 5052060 w 5783580"/>
              <a:gd name="connsiteY136" fmla="*/ 2735580 h 3573780"/>
              <a:gd name="connsiteX137" fmla="*/ 5013960 w 5783580"/>
              <a:gd name="connsiteY137" fmla="*/ 2766060 h 3573780"/>
              <a:gd name="connsiteX138" fmla="*/ 4983480 w 5783580"/>
              <a:gd name="connsiteY138" fmla="*/ 2781300 h 3573780"/>
              <a:gd name="connsiteX139" fmla="*/ 4907280 w 5783580"/>
              <a:gd name="connsiteY139" fmla="*/ 2834640 h 3573780"/>
              <a:gd name="connsiteX140" fmla="*/ 4884420 w 5783580"/>
              <a:gd name="connsiteY140" fmla="*/ 2849880 h 3573780"/>
              <a:gd name="connsiteX141" fmla="*/ 4831080 w 5783580"/>
              <a:gd name="connsiteY141" fmla="*/ 2880360 h 3573780"/>
              <a:gd name="connsiteX142" fmla="*/ 4777740 w 5783580"/>
              <a:gd name="connsiteY142" fmla="*/ 2918460 h 3573780"/>
              <a:gd name="connsiteX143" fmla="*/ 4739640 w 5783580"/>
              <a:gd name="connsiteY143" fmla="*/ 2933700 h 3573780"/>
              <a:gd name="connsiteX144" fmla="*/ 4701540 w 5783580"/>
              <a:gd name="connsiteY144" fmla="*/ 2956560 h 3573780"/>
              <a:gd name="connsiteX145" fmla="*/ 4648200 w 5783580"/>
              <a:gd name="connsiteY145" fmla="*/ 2979420 h 3573780"/>
              <a:gd name="connsiteX146" fmla="*/ 4541520 w 5783580"/>
              <a:gd name="connsiteY146" fmla="*/ 3040380 h 3573780"/>
              <a:gd name="connsiteX147" fmla="*/ 4488180 w 5783580"/>
              <a:gd name="connsiteY147" fmla="*/ 3070860 h 3573780"/>
              <a:gd name="connsiteX148" fmla="*/ 4442460 w 5783580"/>
              <a:gd name="connsiteY148" fmla="*/ 3093720 h 3573780"/>
              <a:gd name="connsiteX149" fmla="*/ 4358640 w 5783580"/>
              <a:gd name="connsiteY149" fmla="*/ 3147060 h 3573780"/>
              <a:gd name="connsiteX150" fmla="*/ 4328160 w 5783580"/>
              <a:gd name="connsiteY150" fmla="*/ 3162300 h 3573780"/>
              <a:gd name="connsiteX151" fmla="*/ 4259580 w 5783580"/>
              <a:gd name="connsiteY151" fmla="*/ 3185160 h 3573780"/>
              <a:gd name="connsiteX152" fmla="*/ 4236720 w 5783580"/>
              <a:gd name="connsiteY152" fmla="*/ 3200400 h 3573780"/>
              <a:gd name="connsiteX153" fmla="*/ 4206240 w 5783580"/>
              <a:gd name="connsiteY153" fmla="*/ 3208020 h 3573780"/>
              <a:gd name="connsiteX154" fmla="*/ 4175760 w 5783580"/>
              <a:gd name="connsiteY154" fmla="*/ 3223260 h 3573780"/>
              <a:gd name="connsiteX155" fmla="*/ 4152900 w 5783580"/>
              <a:gd name="connsiteY155" fmla="*/ 3230880 h 3573780"/>
              <a:gd name="connsiteX156" fmla="*/ 4122420 w 5783580"/>
              <a:gd name="connsiteY156" fmla="*/ 3246120 h 3573780"/>
              <a:gd name="connsiteX157" fmla="*/ 4023360 w 5783580"/>
              <a:gd name="connsiteY157" fmla="*/ 3284220 h 3573780"/>
              <a:gd name="connsiteX158" fmla="*/ 3962400 w 5783580"/>
              <a:gd name="connsiteY158" fmla="*/ 3299460 h 3573780"/>
              <a:gd name="connsiteX159" fmla="*/ 3924300 w 5783580"/>
              <a:gd name="connsiteY159" fmla="*/ 3329940 h 3573780"/>
              <a:gd name="connsiteX160" fmla="*/ 3870960 w 5783580"/>
              <a:gd name="connsiteY160" fmla="*/ 3345180 h 3573780"/>
              <a:gd name="connsiteX161" fmla="*/ 3726180 w 5783580"/>
              <a:gd name="connsiteY161" fmla="*/ 3383280 h 3573780"/>
              <a:gd name="connsiteX162" fmla="*/ 3657600 w 5783580"/>
              <a:gd name="connsiteY162" fmla="*/ 3406140 h 3573780"/>
              <a:gd name="connsiteX163" fmla="*/ 3596640 w 5783580"/>
              <a:gd name="connsiteY163" fmla="*/ 3413760 h 3573780"/>
              <a:gd name="connsiteX164" fmla="*/ 3489960 w 5783580"/>
              <a:gd name="connsiteY164" fmla="*/ 3429000 h 3573780"/>
              <a:gd name="connsiteX165" fmla="*/ 3345180 w 5783580"/>
              <a:gd name="connsiteY165" fmla="*/ 3444240 h 3573780"/>
              <a:gd name="connsiteX166" fmla="*/ 3215640 w 5783580"/>
              <a:gd name="connsiteY166" fmla="*/ 3467100 h 3573780"/>
              <a:gd name="connsiteX167" fmla="*/ 3162300 w 5783580"/>
              <a:gd name="connsiteY167" fmla="*/ 3474720 h 3573780"/>
              <a:gd name="connsiteX168" fmla="*/ 3131820 w 5783580"/>
              <a:gd name="connsiteY168" fmla="*/ 3482340 h 3573780"/>
              <a:gd name="connsiteX169" fmla="*/ 2964180 w 5783580"/>
              <a:gd name="connsiteY169" fmla="*/ 3497580 h 3573780"/>
              <a:gd name="connsiteX170" fmla="*/ 2926080 w 5783580"/>
              <a:gd name="connsiteY170" fmla="*/ 3512820 h 3573780"/>
              <a:gd name="connsiteX171" fmla="*/ 2849880 w 5783580"/>
              <a:gd name="connsiteY171" fmla="*/ 3520440 h 3573780"/>
              <a:gd name="connsiteX172" fmla="*/ 2781300 w 5783580"/>
              <a:gd name="connsiteY172" fmla="*/ 3528060 h 3573780"/>
              <a:gd name="connsiteX173" fmla="*/ 2735580 w 5783580"/>
              <a:gd name="connsiteY173" fmla="*/ 3535680 h 3573780"/>
              <a:gd name="connsiteX174" fmla="*/ 2529840 w 5783580"/>
              <a:gd name="connsiteY174" fmla="*/ 3558540 h 3573780"/>
              <a:gd name="connsiteX175" fmla="*/ 2468880 w 5783580"/>
              <a:gd name="connsiteY175" fmla="*/ 3566160 h 3573780"/>
              <a:gd name="connsiteX176" fmla="*/ 2346960 w 5783580"/>
              <a:gd name="connsiteY176" fmla="*/ 3573780 h 3573780"/>
              <a:gd name="connsiteX177" fmla="*/ 1905000 w 5783580"/>
              <a:gd name="connsiteY177" fmla="*/ 3558540 h 3573780"/>
              <a:gd name="connsiteX178" fmla="*/ 1874520 w 5783580"/>
              <a:gd name="connsiteY178" fmla="*/ 3550920 h 3573780"/>
              <a:gd name="connsiteX179" fmla="*/ 1805940 w 5783580"/>
              <a:gd name="connsiteY179" fmla="*/ 3535680 h 3573780"/>
              <a:gd name="connsiteX180" fmla="*/ 1760220 w 5783580"/>
              <a:gd name="connsiteY180" fmla="*/ 3528060 h 3573780"/>
              <a:gd name="connsiteX181" fmla="*/ 1676400 w 5783580"/>
              <a:gd name="connsiteY181" fmla="*/ 3512820 h 3573780"/>
              <a:gd name="connsiteX182" fmla="*/ 1653540 w 5783580"/>
              <a:gd name="connsiteY182" fmla="*/ 3505200 h 3573780"/>
              <a:gd name="connsiteX183" fmla="*/ 1615440 w 5783580"/>
              <a:gd name="connsiteY183" fmla="*/ 3497580 h 3573780"/>
              <a:gd name="connsiteX184" fmla="*/ 1562100 w 5783580"/>
              <a:gd name="connsiteY184" fmla="*/ 3474720 h 3573780"/>
              <a:gd name="connsiteX185" fmla="*/ 1516380 w 5783580"/>
              <a:gd name="connsiteY185" fmla="*/ 3467100 h 3573780"/>
              <a:gd name="connsiteX186" fmla="*/ 1478280 w 5783580"/>
              <a:gd name="connsiteY186" fmla="*/ 3459480 h 3573780"/>
              <a:gd name="connsiteX187" fmla="*/ 1440180 w 5783580"/>
              <a:gd name="connsiteY187" fmla="*/ 3444240 h 3573780"/>
              <a:gd name="connsiteX188" fmla="*/ 1341120 w 5783580"/>
              <a:gd name="connsiteY188" fmla="*/ 3421380 h 3573780"/>
              <a:gd name="connsiteX189" fmla="*/ 1287780 w 5783580"/>
              <a:gd name="connsiteY189" fmla="*/ 3398520 h 3573780"/>
              <a:gd name="connsiteX190" fmla="*/ 1226820 w 5783580"/>
              <a:gd name="connsiteY190" fmla="*/ 3383280 h 3573780"/>
              <a:gd name="connsiteX191" fmla="*/ 1173480 w 5783580"/>
              <a:gd name="connsiteY191" fmla="*/ 3368040 h 3573780"/>
              <a:gd name="connsiteX192" fmla="*/ 1127760 w 5783580"/>
              <a:gd name="connsiteY192" fmla="*/ 3360420 h 3573780"/>
              <a:gd name="connsiteX193" fmla="*/ 1089660 w 5783580"/>
              <a:gd name="connsiteY193" fmla="*/ 3352800 h 3573780"/>
              <a:gd name="connsiteX194" fmla="*/ 1059180 w 5783580"/>
              <a:gd name="connsiteY194" fmla="*/ 3337560 h 3573780"/>
              <a:gd name="connsiteX195" fmla="*/ 1005840 w 5783580"/>
              <a:gd name="connsiteY195" fmla="*/ 3329940 h 3573780"/>
              <a:gd name="connsiteX196" fmla="*/ 960120 w 5783580"/>
              <a:gd name="connsiteY196" fmla="*/ 3322320 h 3573780"/>
              <a:gd name="connsiteX197" fmla="*/ 906780 w 5783580"/>
              <a:gd name="connsiteY197" fmla="*/ 3299460 h 3573780"/>
              <a:gd name="connsiteX198" fmla="*/ 807720 w 5783580"/>
              <a:gd name="connsiteY198" fmla="*/ 3284220 h 3573780"/>
              <a:gd name="connsiteX199" fmla="*/ 685800 w 5783580"/>
              <a:gd name="connsiteY199" fmla="*/ 3246120 h 3573780"/>
              <a:gd name="connsiteX200" fmla="*/ 647700 w 5783580"/>
              <a:gd name="connsiteY200" fmla="*/ 3238500 h 3573780"/>
              <a:gd name="connsiteX201" fmla="*/ 586740 w 5783580"/>
              <a:gd name="connsiteY201" fmla="*/ 3215640 h 3573780"/>
              <a:gd name="connsiteX202" fmla="*/ 541020 w 5783580"/>
              <a:gd name="connsiteY202" fmla="*/ 3208020 h 3573780"/>
              <a:gd name="connsiteX203" fmla="*/ 510540 w 5783580"/>
              <a:gd name="connsiteY203" fmla="*/ 3200400 h 3573780"/>
              <a:gd name="connsiteX204" fmla="*/ 464820 w 5783580"/>
              <a:gd name="connsiteY204" fmla="*/ 3185160 h 3573780"/>
              <a:gd name="connsiteX205" fmla="*/ 441960 w 5783580"/>
              <a:gd name="connsiteY205" fmla="*/ 3177540 h 3573780"/>
              <a:gd name="connsiteX206" fmla="*/ 411480 w 5783580"/>
              <a:gd name="connsiteY206" fmla="*/ 3169920 h 3573780"/>
              <a:gd name="connsiteX207" fmla="*/ 381000 w 5783580"/>
              <a:gd name="connsiteY207" fmla="*/ 3154680 h 3573780"/>
              <a:gd name="connsiteX208" fmla="*/ 358140 w 5783580"/>
              <a:gd name="connsiteY208" fmla="*/ 3147060 h 3573780"/>
              <a:gd name="connsiteX209" fmla="*/ 335280 w 5783580"/>
              <a:gd name="connsiteY209" fmla="*/ 3124200 h 3573780"/>
              <a:gd name="connsiteX210" fmla="*/ 320040 w 5783580"/>
              <a:gd name="connsiteY210" fmla="*/ 3101340 h 3573780"/>
              <a:gd name="connsiteX211" fmla="*/ 297180 w 5783580"/>
              <a:gd name="connsiteY211" fmla="*/ 3086100 h 3573780"/>
              <a:gd name="connsiteX212" fmla="*/ 266700 w 5783580"/>
              <a:gd name="connsiteY212" fmla="*/ 3032760 h 3573780"/>
              <a:gd name="connsiteX213" fmla="*/ 259080 w 5783580"/>
              <a:gd name="connsiteY213" fmla="*/ 3009900 h 3573780"/>
              <a:gd name="connsiteX214" fmla="*/ 243840 w 5783580"/>
              <a:gd name="connsiteY214" fmla="*/ 2987040 h 3573780"/>
              <a:gd name="connsiteX215" fmla="*/ 228600 w 5783580"/>
              <a:gd name="connsiteY215" fmla="*/ 2956560 h 3573780"/>
              <a:gd name="connsiteX216" fmla="*/ 198120 w 5783580"/>
              <a:gd name="connsiteY216" fmla="*/ 2910840 h 3573780"/>
              <a:gd name="connsiteX217" fmla="*/ 182880 w 5783580"/>
              <a:gd name="connsiteY217" fmla="*/ 2865120 h 3573780"/>
              <a:gd name="connsiteX218" fmla="*/ 167640 w 5783580"/>
              <a:gd name="connsiteY218" fmla="*/ 2834640 h 3573780"/>
              <a:gd name="connsiteX219" fmla="*/ 160020 w 5783580"/>
              <a:gd name="connsiteY219" fmla="*/ 2804160 h 3573780"/>
              <a:gd name="connsiteX220" fmla="*/ 152400 w 5783580"/>
              <a:gd name="connsiteY220" fmla="*/ 2781300 h 3573780"/>
              <a:gd name="connsiteX221" fmla="*/ 144780 w 5783580"/>
              <a:gd name="connsiteY221" fmla="*/ 2750820 h 3573780"/>
              <a:gd name="connsiteX222" fmla="*/ 121920 w 5783580"/>
              <a:gd name="connsiteY222" fmla="*/ 2689860 h 3573780"/>
              <a:gd name="connsiteX223" fmla="*/ 106680 w 5783580"/>
              <a:gd name="connsiteY223" fmla="*/ 2636520 h 3573780"/>
              <a:gd name="connsiteX224" fmla="*/ 99060 w 5783580"/>
              <a:gd name="connsiteY224" fmla="*/ 2583180 h 3573780"/>
              <a:gd name="connsiteX225" fmla="*/ 91440 w 5783580"/>
              <a:gd name="connsiteY225" fmla="*/ 2560320 h 3573780"/>
              <a:gd name="connsiteX226" fmla="*/ 83820 w 5783580"/>
              <a:gd name="connsiteY226" fmla="*/ 2529840 h 3573780"/>
              <a:gd name="connsiteX227" fmla="*/ 60960 w 5783580"/>
              <a:gd name="connsiteY227" fmla="*/ 2468880 h 3573780"/>
              <a:gd name="connsiteX228" fmla="*/ 45720 w 5783580"/>
              <a:gd name="connsiteY228" fmla="*/ 2407920 h 3573780"/>
              <a:gd name="connsiteX229" fmla="*/ 30480 w 5783580"/>
              <a:gd name="connsiteY229" fmla="*/ 2369820 h 3573780"/>
              <a:gd name="connsiteX230" fmla="*/ 22860 w 5783580"/>
              <a:gd name="connsiteY230" fmla="*/ 2339340 h 3573780"/>
              <a:gd name="connsiteX231" fmla="*/ 7620 w 5783580"/>
              <a:gd name="connsiteY231" fmla="*/ 2308860 h 3573780"/>
              <a:gd name="connsiteX232" fmla="*/ 0 w 5783580"/>
              <a:gd name="connsiteY232" fmla="*/ 2270760 h 3573780"/>
              <a:gd name="connsiteX233" fmla="*/ 7620 w 5783580"/>
              <a:gd name="connsiteY233" fmla="*/ 2240280 h 3573780"/>
              <a:gd name="connsiteX234" fmla="*/ 53340 w 5783580"/>
              <a:gd name="connsiteY234" fmla="*/ 2209800 h 357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5783580" h="3573780">
                <a:moveTo>
                  <a:pt x="53340" y="2209800"/>
                </a:moveTo>
                <a:cubicBezTo>
                  <a:pt x="59690" y="2194560"/>
                  <a:pt x="49383" y="2168988"/>
                  <a:pt x="45720" y="2148840"/>
                </a:cubicBezTo>
                <a:cubicBezTo>
                  <a:pt x="44283" y="2140937"/>
                  <a:pt x="38100" y="2134012"/>
                  <a:pt x="38100" y="2125980"/>
                </a:cubicBezTo>
                <a:cubicBezTo>
                  <a:pt x="38100" y="1971019"/>
                  <a:pt x="41164" y="1816054"/>
                  <a:pt x="45720" y="1661160"/>
                </a:cubicBezTo>
                <a:cubicBezTo>
                  <a:pt x="46248" y="1643207"/>
                  <a:pt x="51357" y="1625671"/>
                  <a:pt x="53340" y="1607820"/>
                </a:cubicBezTo>
                <a:cubicBezTo>
                  <a:pt x="56438" y="1579936"/>
                  <a:pt x="56992" y="1551773"/>
                  <a:pt x="60960" y="1524000"/>
                </a:cubicBezTo>
                <a:cubicBezTo>
                  <a:pt x="62995" y="1509752"/>
                  <a:pt x="77966" y="1480905"/>
                  <a:pt x="83820" y="1470660"/>
                </a:cubicBezTo>
                <a:cubicBezTo>
                  <a:pt x="88364" y="1462709"/>
                  <a:pt x="94964" y="1455991"/>
                  <a:pt x="99060" y="1447800"/>
                </a:cubicBezTo>
                <a:cubicBezTo>
                  <a:pt x="102652" y="1440616"/>
                  <a:pt x="103516" y="1432323"/>
                  <a:pt x="106680" y="1424940"/>
                </a:cubicBezTo>
                <a:cubicBezTo>
                  <a:pt x="111155" y="1414499"/>
                  <a:pt x="117932" y="1405096"/>
                  <a:pt x="121920" y="1394460"/>
                </a:cubicBezTo>
                <a:cubicBezTo>
                  <a:pt x="125597" y="1384654"/>
                  <a:pt x="126663" y="1374050"/>
                  <a:pt x="129540" y="1363980"/>
                </a:cubicBezTo>
                <a:cubicBezTo>
                  <a:pt x="131747" y="1356257"/>
                  <a:pt x="134953" y="1348843"/>
                  <a:pt x="137160" y="1341120"/>
                </a:cubicBezTo>
                <a:cubicBezTo>
                  <a:pt x="140037" y="1331050"/>
                  <a:pt x="141103" y="1320446"/>
                  <a:pt x="144780" y="1310640"/>
                </a:cubicBezTo>
                <a:cubicBezTo>
                  <a:pt x="148768" y="1300004"/>
                  <a:pt x="155545" y="1290601"/>
                  <a:pt x="160020" y="1280160"/>
                </a:cubicBezTo>
                <a:cubicBezTo>
                  <a:pt x="178949" y="1235993"/>
                  <a:pt x="153592" y="1278371"/>
                  <a:pt x="182880" y="1234440"/>
                </a:cubicBezTo>
                <a:cubicBezTo>
                  <a:pt x="185420" y="1224280"/>
                  <a:pt x="186375" y="1213586"/>
                  <a:pt x="190500" y="1203960"/>
                </a:cubicBezTo>
                <a:cubicBezTo>
                  <a:pt x="194108" y="1195542"/>
                  <a:pt x="200417" y="1188552"/>
                  <a:pt x="205740" y="1181100"/>
                </a:cubicBezTo>
                <a:cubicBezTo>
                  <a:pt x="231517" y="1145012"/>
                  <a:pt x="219892" y="1156425"/>
                  <a:pt x="251460" y="1135380"/>
                </a:cubicBezTo>
                <a:cubicBezTo>
                  <a:pt x="287376" y="1081506"/>
                  <a:pt x="240470" y="1146370"/>
                  <a:pt x="297180" y="1089660"/>
                </a:cubicBezTo>
                <a:cubicBezTo>
                  <a:pt x="357120" y="1029720"/>
                  <a:pt x="260380" y="1106357"/>
                  <a:pt x="335280" y="1043940"/>
                </a:cubicBezTo>
                <a:cubicBezTo>
                  <a:pt x="370554" y="1014545"/>
                  <a:pt x="347607" y="1044798"/>
                  <a:pt x="381000" y="1005840"/>
                </a:cubicBezTo>
                <a:cubicBezTo>
                  <a:pt x="389265" y="996197"/>
                  <a:pt x="394880" y="984340"/>
                  <a:pt x="403860" y="975360"/>
                </a:cubicBezTo>
                <a:cubicBezTo>
                  <a:pt x="412840" y="966380"/>
                  <a:pt x="425360" y="961480"/>
                  <a:pt x="434340" y="952500"/>
                </a:cubicBezTo>
                <a:cubicBezTo>
                  <a:pt x="440816" y="946024"/>
                  <a:pt x="443717" y="936675"/>
                  <a:pt x="449580" y="929640"/>
                </a:cubicBezTo>
                <a:cubicBezTo>
                  <a:pt x="456479" y="921361"/>
                  <a:pt x="465541" y="915059"/>
                  <a:pt x="472440" y="906780"/>
                </a:cubicBezTo>
                <a:cubicBezTo>
                  <a:pt x="478303" y="899745"/>
                  <a:pt x="480788" y="889951"/>
                  <a:pt x="487680" y="883920"/>
                </a:cubicBezTo>
                <a:cubicBezTo>
                  <a:pt x="501464" y="871859"/>
                  <a:pt x="518747" y="864430"/>
                  <a:pt x="533400" y="853440"/>
                </a:cubicBezTo>
                <a:cubicBezTo>
                  <a:pt x="549270" y="841537"/>
                  <a:pt x="563629" y="827733"/>
                  <a:pt x="579120" y="815340"/>
                </a:cubicBezTo>
                <a:cubicBezTo>
                  <a:pt x="589037" y="807406"/>
                  <a:pt x="599683" y="800414"/>
                  <a:pt x="609600" y="792480"/>
                </a:cubicBezTo>
                <a:cubicBezTo>
                  <a:pt x="625091" y="780087"/>
                  <a:pt x="639661" y="766559"/>
                  <a:pt x="655320" y="754380"/>
                </a:cubicBezTo>
                <a:cubicBezTo>
                  <a:pt x="662549" y="748757"/>
                  <a:pt x="670854" y="744635"/>
                  <a:pt x="678180" y="739140"/>
                </a:cubicBezTo>
                <a:cubicBezTo>
                  <a:pt x="691191" y="729382"/>
                  <a:pt x="702748" y="717682"/>
                  <a:pt x="716280" y="708660"/>
                </a:cubicBezTo>
                <a:cubicBezTo>
                  <a:pt x="733319" y="697301"/>
                  <a:pt x="752745" y="689781"/>
                  <a:pt x="769620" y="678180"/>
                </a:cubicBezTo>
                <a:cubicBezTo>
                  <a:pt x="793485" y="661773"/>
                  <a:pt x="812297" y="637792"/>
                  <a:pt x="838200" y="624840"/>
                </a:cubicBezTo>
                <a:cubicBezTo>
                  <a:pt x="848360" y="619760"/>
                  <a:pt x="859437" y="616202"/>
                  <a:pt x="868680" y="609600"/>
                </a:cubicBezTo>
                <a:cubicBezTo>
                  <a:pt x="877449" y="603336"/>
                  <a:pt x="882448" y="592526"/>
                  <a:pt x="891540" y="586740"/>
                </a:cubicBezTo>
                <a:cubicBezTo>
                  <a:pt x="910707" y="574543"/>
                  <a:pt x="933597" y="568862"/>
                  <a:pt x="952500" y="556260"/>
                </a:cubicBezTo>
                <a:cubicBezTo>
                  <a:pt x="1064344" y="481697"/>
                  <a:pt x="946691" y="557403"/>
                  <a:pt x="1028700" y="510540"/>
                </a:cubicBezTo>
                <a:cubicBezTo>
                  <a:pt x="1036651" y="505996"/>
                  <a:pt x="1043369" y="499396"/>
                  <a:pt x="1051560" y="495300"/>
                </a:cubicBezTo>
                <a:cubicBezTo>
                  <a:pt x="1062492" y="489834"/>
                  <a:pt x="1095134" y="482501"/>
                  <a:pt x="1104900" y="480060"/>
                </a:cubicBezTo>
                <a:cubicBezTo>
                  <a:pt x="1120140" y="469900"/>
                  <a:pt x="1133244" y="455372"/>
                  <a:pt x="1150620" y="449580"/>
                </a:cubicBezTo>
                <a:cubicBezTo>
                  <a:pt x="1165860" y="444500"/>
                  <a:pt x="1182974" y="443251"/>
                  <a:pt x="1196340" y="434340"/>
                </a:cubicBezTo>
                <a:cubicBezTo>
                  <a:pt x="1242667" y="403456"/>
                  <a:pt x="1193445" y="432568"/>
                  <a:pt x="1249680" y="411480"/>
                </a:cubicBezTo>
                <a:cubicBezTo>
                  <a:pt x="1260316" y="407492"/>
                  <a:pt x="1269558" y="400318"/>
                  <a:pt x="1280160" y="396240"/>
                </a:cubicBezTo>
                <a:cubicBezTo>
                  <a:pt x="1372878" y="360579"/>
                  <a:pt x="1318742" y="382785"/>
                  <a:pt x="1386840" y="365760"/>
                </a:cubicBezTo>
                <a:cubicBezTo>
                  <a:pt x="1408242" y="360410"/>
                  <a:pt x="1426823" y="349892"/>
                  <a:pt x="1447800" y="342900"/>
                </a:cubicBezTo>
                <a:cubicBezTo>
                  <a:pt x="1457735" y="339588"/>
                  <a:pt x="1468249" y="338289"/>
                  <a:pt x="1478280" y="335280"/>
                </a:cubicBezTo>
                <a:cubicBezTo>
                  <a:pt x="1493667" y="330664"/>
                  <a:pt x="1508415" y="323936"/>
                  <a:pt x="1524000" y="320040"/>
                </a:cubicBezTo>
                <a:cubicBezTo>
                  <a:pt x="1534160" y="317500"/>
                  <a:pt x="1544257" y="314692"/>
                  <a:pt x="1554480" y="312420"/>
                </a:cubicBezTo>
                <a:cubicBezTo>
                  <a:pt x="1567123" y="309610"/>
                  <a:pt x="1580015" y="307941"/>
                  <a:pt x="1592580" y="304800"/>
                </a:cubicBezTo>
                <a:cubicBezTo>
                  <a:pt x="1600372" y="302852"/>
                  <a:pt x="1607648" y="299128"/>
                  <a:pt x="1615440" y="297180"/>
                </a:cubicBezTo>
                <a:cubicBezTo>
                  <a:pt x="1628005" y="294039"/>
                  <a:pt x="1641045" y="292968"/>
                  <a:pt x="1653540" y="289560"/>
                </a:cubicBezTo>
                <a:lnTo>
                  <a:pt x="1722120" y="266700"/>
                </a:lnTo>
                <a:cubicBezTo>
                  <a:pt x="1729740" y="264160"/>
                  <a:pt x="1737796" y="262672"/>
                  <a:pt x="1744980" y="259080"/>
                </a:cubicBezTo>
                <a:cubicBezTo>
                  <a:pt x="1789501" y="236820"/>
                  <a:pt x="1785664" y="237156"/>
                  <a:pt x="1828800" y="220980"/>
                </a:cubicBezTo>
                <a:cubicBezTo>
                  <a:pt x="1887507" y="198965"/>
                  <a:pt x="1810083" y="229759"/>
                  <a:pt x="1882140" y="205740"/>
                </a:cubicBezTo>
                <a:cubicBezTo>
                  <a:pt x="1895116" y="201415"/>
                  <a:pt x="1907264" y="194825"/>
                  <a:pt x="1920240" y="190500"/>
                </a:cubicBezTo>
                <a:cubicBezTo>
                  <a:pt x="1943707" y="182678"/>
                  <a:pt x="1964662" y="181299"/>
                  <a:pt x="1988820" y="175260"/>
                </a:cubicBezTo>
                <a:cubicBezTo>
                  <a:pt x="2042085" y="161944"/>
                  <a:pt x="1976736" y="174208"/>
                  <a:pt x="2042160" y="152400"/>
                </a:cubicBezTo>
                <a:cubicBezTo>
                  <a:pt x="2054447" y="148304"/>
                  <a:pt x="2067695" y="147921"/>
                  <a:pt x="2080260" y="144780"/>
                </a:cubicBezTo>
                <a:cubicBezTo>
                  <a:pt x="2142530" y="129212"/>
                  <a:pt x="2045054" y="144201"/>
                  <a:pt x="2156460" y="121920"/>
                </a:cubicBezTo>
                <a:cubicBezTo>
                  <a:pt x="2169551" y="119302"/>
                  <a:pt x="2276467" y="107739"/>
                  <a:pt x="2286000" y="106680"/>
                </a:cubicBezTo>
                <a:cubicBezTo>
                  <a:pt x="2344088" y="92158"/>
                  <a:pt x="2299130" y="101834"/>
                  <a:pt x="2392680" y="91440"/>
                </a:cubicBezTo>
                <a:cubicBezTo>
                  <a:pt x="2413033" y="89179"/>
                  <a:pt x="2433320" y="86360"/>
                  <a:pt x="2453640" y="83820"/>
                </a:cubicBezTo>
                <a:lnTo>
                  <a:pt x="2499360" y="68580"/>
                </a:lnTo>
                <a:cubicBezTo>
                  <a:pt x="2506980" y="66040"/>
                  <a:pt x="2514344" y="62535"/>
                  <a:pt x="2522220" y="60960"/>
                </a:cubicBezTo>
                <a:cubicBezTo>
                  <a:pt x="2534920" y="58420"/>
                  <a:pt x="2547755" y="56481"/>
                  <a:pt x="2560320" y="53340"/>
                </a:cubicBezTo>
                <a:cubicBezTo>
                  <a:pt x="2568112" y="51392"/>
                  <a:pt x="2575229" y="46856"/>
                  <a:pt x="2583180" y="45720"/>
                </a:cubicBezTo>
                <a:cubicBezTo>
                  <a:pt x="2682903" y="31474"/>
                  <a:pt x="2714365" y="32149"/>
                  <a:pt x="2804160" y="22860"/>
                </a:cubicBezTo>
                <a:cubicBezTo>
                  <a:pt x="3179933" y="-16013"/>
                  <a:pt x="2762100" y="9779"/>
                  <a:pt x="3573780" y="0"/>
                </a:cubicBezTo>
                <a:cubicBezTo>
                  <a:pt x="4030157" y="11554"/>
                  <a:pt x="4025067" y="6477"/>
                  <a:pt x="4328160" y="22860"/>
                </a:cubicBezTo>
                <a:cubicBezTo>
                  <a:pt x="4467090" y="30370"/>
                  <a:pt x="4424157" y="27126"/>
                  <a:pt x="4533900" y="38100"/>
                </a:cubicBezTo>
                <a:cubicBezTo>
                  <a:pt x="4554220" y="45720"/>
                  <a:pt x="4574272" y="54097"/>
                  <a:pt x="4594860" y="60960"/>
                </a:cubicBezTo>
                <a:cubicBezTo>
                  <a:pt x="4604795" y="64272"/>
                  <a:pt x="4615405" y="65268"/>
                  <a:pt x="4625340" y="68580"/>
                </a:cubicBezTo>
                <a:cubicBezTo>
                  <a:pt x="4638316" y="72905"/>
                  <a:pt x="4650244" y="80221"/>
                  <a:pt x="4663440" y="83820"/>
                </a:cubicBezTo>
                <a:cubicBezTo>
                  <a:pt x="4678346" y="87885"/>
                  <a:pt x="4694053" y="88203"/>
                  <a:pt x="4709160" y="91440"/>
                </a:cubicBezTo>
                <a:cubicBezTo>
                  <a:pt x="4826736" y="116635"/>
                  <a:pt x="4715778" y="98917"/>
                  <a:pt x="4823460" y="114300"/>
                </a:cubicBezTo>
                <a:cubicBezTo>
                  <a:pt x="4838700" y="119380"/>
                  <a:pt x="4854812" y="122356"/>
                  <a:pt x="4869180" y="129540"/>
                </a:cubicBezTo>
                <a:cubicBezTo>
                  <a:pt x="4879340" y="134620"/>
                  <a:pt x="4889113" y="140561"/>
                  <a:pt x="4899660" y="144780"/>
                </a:cubicBezTo>
                <a:cubicBezTo>
                  <a:pt x="4914575" y="150746"/>
                  <a:pt x="4930465" y="154054"/>
                  <a:pt x="4945380" y="160020"/>
                </a:cubicBezTo>
                <a:cubicBezTo>
                  <a:pt x="4955927" y="164239"/>
                  <a:pt x="4965419" y="170785"/>
                  <a:pt x="4975860" y="175260"/>
                </a:cubicBezTo>
                <a:cubicBezTo>
                  <a:pt x="5013606" y="191437"/>
                  <a:pt x="4984971" y="171970"/>
                  <a:pt x="5021580" y="198120"/>
                </a:cubicBezTo>
                <a:cubicBezTo>
                  <a:pt x="5101484" y="255195"/>
                  <a:pt x="5008457" y="188454"/>
                  <a:pt x="5074920" y="243840"/>
                </a:cubicBezTo>
                <a:cubicBezTo>
                  <a:pt x="5081955" y="249703"/>
                  <a:pt x="5090935" y="252996"/>
                  <a:pt x="5097780" y="259080"/>
                </a:cubicBezTo>
                <a:cubicBezTo>
                  <a:pt x="5113889" y="273399"/>
                  <a:pt x="5125567" y="292845"/>
                  <a:pt x="5143500" y="304800"/>
                </a:cubicBezTo>
                <a:cubicBezTo>
                  <a:pt x="5158740" y="314960"/>
                  <a:pt x="5176268" y="322328"/>
                  <a:pt x="5189220" y="335280"/>
                </a:cubicBezTo>
                <a:cubicBezTo>
                  <a:pt x="5199380" y="345440"/>
                  <a:pt x="5208480" y="356784"/>
                  <a:pt x="5219700" y="365760"/>
                </a:cubicBezTo>
                <a:cubicBezTo>
                  <a:pt x="5234003" y="377202"/>
                  <a:pt x="5252468" y="383288"/>
                  <a:pt x="5265420" y="396240"/>
                </a:cubicBezTo>
                <a:lnTo>
                  <a:pt x="5318760" y="449580"/>
                </a:lnTo>
                <a:cubicBezTo>
                  <a:pt x="5326380" y="457200"/>
                  <a:pt x="5335642" y="463474"/>
                  <a:pt x="5341620" y="472440"/>
                </a:cubicBezTo>
                <a:cubicBezTo>
                  <a:pt x="5361940" y="502920"/>
                  <a:pt x="5349240" y="490220"/>
                  <a:pt x="5379720" y="510540"/>
                </a:cubicBezTo>
                <a:cubicBezTo>
                  <a:pt x="5384800" y="518160"/>
                  <a:pt x="5389097" y="526365"/>
                  <a:pt x="5394960" y="533400"/>
                </a:cubicBezTo>
                <a:cubicBezTo>
                  <a:pt x="5401859" y="541679"/>
                  <a:pt x="5411842" y="547294"/>
                  <a:pt x="5417820" y="556260"/>
                </a:cubicBezTo>
                <a:cubicBezTo>
                  <a:pt x="5422275" y="562943"/>
                  <a:pt x="5422116" y="571808"/>
                  <a:pt x="5425440" y="579120"/>
                </a:cubicBezTo>
                <a:cubicBezTo>
                  <a:pt x="5453255" y="640313"/>
                  <a:pt x="5446954" y="628125"/>
                  <a:pt x="5478780" y="670560"/>
                </a:cubicBezTo>
                <a:cubicBezTo>
                  <a:pt x="5487041" y="695344"/>
                  <a:pt x="5494311" y="724336"/>
                  <a:pt x="5509260" y="746760"/>
                </a:cubicBezTo>
                <a:cubicBezTo>
                  <a:pt x="5518282" y="760292"/>
                  <a:pt x="5529580" y="772160"/>
                  <a:pt x="5539740" y="784860"/>
                </a:cubicBezTo>
                <a:cubicBezTo>
                  <a:pt x="5579058" y="902813"/>
                  <a:pt x="5533994" y="780987"/>
                  <a:pt x="5570220" y="853440"/>
                </a:cubicBezTo>
                <a:cubicBezTo>
                  <a:pt x="5573812" y="860624"/>
                  <a:pt x="5572822" y="870028"/>
                  <a:pt x="5577840" y="876300"/>
                </a:cubicBezTo>
                <a:cubicBezTo>
                  <a:pt x="5583561" y="883451"/>
                  <a:pt x="5593080" y="886460"/>
                  <a:pt x="5600700" y="891540"/>
                </a:cubicBezTo>
                <a:cubicBezTo>
                  <a:pt x="5603240" y="899160"/>
                  <a:pt x="5604728" y="907216"/>
                  <a:pt x="5608320" y="914400"/>
                </a:cubicBezTo>
                <a:cubicBezTo>
                  <a:pt x="5617723" y="933206"/>
                  <a:pt x="5644227" y="961341"/>
                  <a:pt x="5654040" y="975360"/>
                </a:cubicBezTo>
                <a:cubicBezTo>
                  <a:pt x="5721551" y="1071804"/>
                  <a:pt x="5621282" y="946719"/>
                  <a:pt x="5715000" y="1059180"/>
                </a:cubicBezTo>
                <a:cubicBezTo>
                  <a:pt x="5733711" y="1134024"/>
                  <a:pt x="5706622" y="1042424"/>
                  <a:pt x="5745480" y="1120140"/>
                </a:cubicBezTo>
                <a:cubicBezTo>
                  <a:pt x="5752664" y="1134508"/>
                  <a:pt x="5756307" y="1150414"/>
                  <a:pt x="5760720" y="1165860"/>
                </a:cubicBezTo>
                <a:cubicBezTo>
                  <a:pt x="5795096" y="1286177"/>
                  <a:pt x="5762745" y="1187175"/>
                  <a:pt x="5783580" y="1249680"/>
                </a:cubicBezTo>
                <a:cubicBezTo>
                  <a:pt x="5772527" y="1316001"/>
                  <a:pt x="5782747" y="1274761"/>
                  <a:pt x="5760720" y="1333500"/>
                </a:cubicBezTo>
                <a:cubicBezTo>
                  <a:pt x="5757900" y="1341021"/>
                  <a:pt x="5756692" y="1349176"/>
                  <a:pt x="5753100" y="1356360"/>
                </a:cubicBezTo>
                <a:cubicBezTo>
                  <a:pt x="5749004" y="1364551"/>
                  <a:pt x="5741579" y="1370851"/>
                  <a:pt x="5737860" y="1379220"/>
                </a:cubicBezTo>
                <a:cubicBezTo>
                  <a:pt x="5696173" y="1473015"/>
                  <a:pt x="5741598" y="1384491"/>
                  <a:pt x="5715000" y="1455420"/>
                </a:cubicBezTo>
                <a:cubicBezTo>
                  <a:pt x="5711012" y="1466056"/>
                  <a:pt x="5703748" y="1475264"/>
                  <a:pt x="5699760" y="1485900"/>
                </a:cubicBezTo>
                <a:cubicBezTo>
                  <a:pt x="5696083" y="1495706"/>
                  <a:pt x="5695017" y="1506310"/>
                  <a:pt x="5692140" y="1516380"/>
                </a:cubicBezTo>
                <a:cubicBezTo>
                  <a:pt x="5689933" y="1524103"/>
                  <a:pt x="5686727" y="1531517"/>
                  <a:pt x="5684520" y="1539240"/>
                </a:cubicBezTo>
                <a:cubicBezTo>
                  <a:pt x="5665384" y="1606217"/>
                  <a:pt x="5687550" y="1537770"/>
                  <a:pt x="5669280" y="1592580"/>
                </a:cubicBezTo>
                <a:cubicBezTo>
                  <a:pt x="5663112" y="1641925"/>
                  <a:pt x="5657052" y="1697134"/>
                  <a:pt x="5646420" y="1744980"/>
                </a:cubicBezTo>
                <a:cubicBezTo>
                  <a:pt x="5631464" y="1812281"/>
                  <a:pt x="5635623" y="1768691"/>
                  <a:pt x="5615940" y="1821180"/>
                </a:cubicBezTo>
                <a:cubicBezTo>
                  <a:pt x="5612263" y="1830986"/>
                  <a:pt x="5611997" y="1841854"/>
                  <a:pt x="5608320" y="1851660"/>
                </a:cubicBezTo>
                <a:cubicBezTo>
                  <a:pt x="5604332" y="1862296"/>
                  <a:pt x="5596962" y="1871465"/>
                  <a:pt x="5593080" y="1882140"/>
                </a:cubicBezTo>
                <a:cubicBezTo>
                  <a:pt x="5556359" y="1983123"/>
                  <a:pt x="5597388" y="1896383"/>
                  <a:pt x="5562600" y="1965960"/>
                </a:cubicBezTo>
                <a:cubicBezTo>
                  <a:pt x="5560531" y="1976306"/>
                  <a:pt x="5551972" y="2022241"/>
                  <a:pt x="5547360" y="2034540"/>
                </a:cubicBezTo>
                <a:cubicBezTo>
                  <a:pt x="5543372" y="2045176"/>
                  <a:pt x="5536108" y="2054384"/>
                  <a:pt x="5532120" y="2065020"/>
                </a:cubicBezTo>
                <a:cubicBezTo>
                  <a:pt x="5528443" y="2074826"/>
                  <a:pt x="5528177" y="2085694"/>
                  <a:pt x="5524500" y="2095500"/>
                </a:cubicBezTo>
                <a:cubicBezTo>
                  <a:pt x="5520512" y="2106136"/>
                  <a:pt x="5512852" y="2115204"/>
                  <a:pt x="5509260" y="2125980"/>
                </a:cubicBezTo>
                <a:cubicBezTo>
                  <a:pt x="5476304" y="2224849"/>
                  <a:pt x="5514784" y="2152334"/>
                  <a:pt x="5471160" y="2225040"/>
                </a:cubicBezTo>
                <a:cubicBezTo>
                  <a:pt x="5468620" y="2235200"/>
                  <a:pt x="5466417" y="2245450"/>
                  <a:pt x="5463540" y="2255520"/>
                </a:cubicBezTo>
                <a:cubicBezTo>
                  <a:pt x="5461333" y="2263243"/>
                  <a:pt x="5457868" y="2270588"/>
                  <a:pt x="5455920" y="2278380"/>
                </a:cubicBezTo>
                <a:cubicBezTo>
                  <a:pt x="5452779" y="2290945"/>
                  <a:pt x="5452022" y="2304075"/>
                  <a:pt x="5448300" y="2316480"/>
                </a:cubicBezTo>
                <a:cubicBezTo>
                  <a:pt x="5444370" y="2329581"/>
                  <a:pt x="5437661" y="2341699"/>
                  <a:pt x="5433060" y="2354580"/>
                </a:cubicBezTo>
                <a:cubicBezTo>
                  <a:pt x="5408633" y="2422975"/>
                  <a:pt x="5420682" y="2411247"/>
                  <a:pt x="5387340" y="2461260"/>
                </a:cubicBezTo>
                <a:cubicBezTo>
                  <a:pt x="5380295" y="2471827"/>
                  <a:pt x="5373460" y="2482760"/>
                  <a:pt x="5364480" y="2491740"/>
                </a:cubicBezTo>
                <a:cubicBezTo>
                  <a:pt x="5352028" y="2504192"/>
                  <a:pt x="5326283" y="2519023"/>
                  <a:pt x="5311140" y="2529840"/>
                </a:cubicBezTo>
                <a:cubicBezTo>
                  <a:pt x="5300806" y="2537222"/>
                  <a:pt x="5289640" y="2543720"/>
                  <a:pt x="5280660" y="2552700"/>
                </a:cubicBezTo>
                <a:cubicBezTo>
                  <a:pt x="5274184" y="2559176"/>
                  <a:pt x="5273040" y="2570480"/>
                  <a:pt x="5265420" y="2575560"/>
                </a:cubicBezTo>
                <a:cubicBezTo>
                  <a:pt x="5256706" y="2581369"/>
                  <a:pt x="5245100" y="2580640"/>
                  <a:pt x="5234940" y="2583180"/>
                </a:cubicBezTo>
                <a:cubicBezTo>
                  <a:pt x="5229860" y="2590800"/>
                  <a:pt x="5226176" y="2599564"/>
                  <a:pt x="5219700" y="2606040"/>
                </a:cubicBezTo>
                <a:cubicBezTo>
                  <a:pt x="5189107" y="2636633"/>
                  <a:pt x="5186879" y="2630656"/>
                  <a:pt x="5158740" y="2651760"/>
                </a:cubicBezTo>
                <a:cubicBezTo>
                  <a:pt x="5122554" y="2678899"/>
                  <a:pt x="5087372" y="2707330"/>
                  <a:pt x="5052060" y="2735580"/>
                </a:cubicBezTo>
                <a:cubicBezTo>
                  <a:pt x="5039360" y="2745740"/>
                  <a:pt x="5028507" y="2758787"/>
                  <a:pt x="5013960" y="2766060"/>
                </a:cubicBezTo>
                <a:cubicBezTo>
                  <a:pt x="5003800" y="2771140"/>
                  <a:pt x="4993035" y="2775157"/>
                  <a:pt x="4983480" y="2781300"/>
                </a:cubicBezTo>
                <a:cubicBezTo>
                  <a:pt x="4957400" y="2798066"/>
                  <a:pt x="4932772" y="2816992"/>
                  <a:pt x="4907280" y="2834640"/>
                </a:cubicBezTo>
                <a:cubicBezTo>
                  <a:pt x="4899750" y="2839853"/>
                  <a:pt x="4892371" y="2845336"/>
                  <a:pt x="4884420" y="2849880"/>
                </a:cubicBezTo>
                <a:cubicBezTo>
                  <a:pt x="4866640" y="2860040"/>
                  <a:pt x="4848306" y="2869286"/>
                  <a:pt x="4831080" y="2880360"/>
                </a:cubicBezTo>
                <a:cubicBezTo>
                  <a:pt x="4812700" y="2892176"/>
                  <a:pt x="4796613" y="2907450"/>
                  <a:pt x="4777740" y="2918460"/>
                </a:cubicBezTo>
                <a:cubicBezTo>
                  <a:pt x="4765925" y="2925352"/>
                  <a:pt x="4751874" y="2927583"/>
                  <a:pt x="4739640" y="2933700"/>
                </a:cubicBezTo>
                <a:cubicBezTo>
                  <a:pt x="4726393" y="2940324"/>
                  <a:pt x="4714787" y="2949936"/>
                  <a:pt x="4701540" y="2956560"/>
                </a:cubicBezTo>
                <a:cubicBezTo>
                  <a:pt x="4684238" y="2965211"/>
                  <a:pt x="4665336" y="2970444"/>
                  <a:pt x="4648200" y="2979420"/>
                </a:cubicBezTo>
                <a:cubicBezTo>
                  <a:pt x="4611920" y="2998424"/>
                  <a:pt x="4577080" y="3020060"/>
                  <a:pt x="4541520" y="3040380"/>
                </a:cubicBezTo>
                <a:cubicBezTo>
                  <a:pt x="4523740" y="3050540"/>
                  <a:pt x="4506496" y="3061702"/>
                  <a:pt x="4488180" y="3070860"/>
                </a:cubicBezTo>
                <a:cubicBezTo>
                  <a:pt x="4472940" y="3078480"/>
                  <a:pt x="4457146" y="3085081"/>
                  <a:pt x="4442460" y="3093720"/>
                </a:cubicBezTo>
                <a:cubicBezTo>
                  <a:pt x="4413915" y="3110511"/>
                  <a:pt x="4387038" y="3130021"/>
                  <a:pt x="4358640" y="3147060"/>
                </a:cubicBezTo>
                <a:cubicBezTo>
                  <a:pt x="4348900" y="3152904"/>
                  <a:pt x="4338796" y="3158312"/>
                  <a:pt x="4328160" y="3162300"/>
                </a:cubicBezTo>
                <a:cubicBezTo>
                  <a:pt x="4269953" y="3184128"/>
                  <a:pt x="4326286" y="3151807"/>
                  <a:pt x="4259580" y="3185160"/>
                </a:cubicBezTo>
                <a:cubicBezTo>
                  <a:pt x="4251389" y="3189256"/>
                  <a:pt x="4245138" y="3196792"/>
                  <a:pt x="4236720" y="3200400"/>
                </a:cubicBezTo>
                <a:cubicBezTo>
                  <a:pt x="4227094" y="3204525"/>
                  <a:pt x="4216046" y="3204343"/>
                  <a:pt x="4206240" y="3208020"/>
                </a:cubicBezTo>
                <a:cubicBezTo>
                  <a:pt x="4195604" y="3212008"/>
                  <a:pt x="4186201" y="3218785"/>
                  <a:pt x="4175760" y="3223260"/>
                </a:cubicBezTo>
                <a:cubicBezTo>
                  <a:pt x="4168377" y="3226424"/>
                  <a:pt x="4160283" y="3227716"/>
                  <a:pt x="4152900" y="3230880"/>
                </a:cubicBezTo>
                <a:cubicBezTo>
                  <a:pt x="4142459" y="3235355"/>
                  <a:pt x="4132761" y="3241420"/>
                  <a:pt x="4122420" y="3246120"/>
                </a:cubicBezTo>
                <a:cubicBezTo>
                  <a:pt x="4086553" y="3262423"/>
                  <a:pt x="4060659" y="3273563"/>
                  <a:pt x="4023360" y="3284220"/>
                </a:cubicBezTo>
                <a:cubicBezTo>
                  <a:pt x="4003221" y="3289974"/>
                  <a:pt x="3962400" y="3299460"/>
                  <a:pt x="3962400" y="3299460"/>
                </a:cubicBezTo>
                <a:cubicBezTo>
                  <a:pt x="3949700" y="3309620"/>
                  <a:pt x="3938092" y="3321320"/>
                  <a:pt x="3924300" y="3329940"/>
                </a:cubicBezTo>
                <a:cubicBezTo>
                  <a:pt x="3916243" y="3334976"/>
                  <a:pt x="3876978" y="3343299"/>
                  <a:pt x="3870960" y="3345180"/>
                </a:cubicBezTo>
                <a:cubicBezTo>
                  <a:pt x="3699777" y="3398675"/>
                  <a:pt x="3846378" y="3361426"/>
                  <a:pt x="3726180" y="3383280"/>
                </a:cubicBezTo>
                <a:cubicBezTo>
                  <a:pt x="3616782" y="3403171"/>
                  <a:pt x="3791167" y="3375317"/>
                  <a:pt x="3657600" y="3406140"/>
                </a:cubicBezTo>
                <a:cubicBezTo>
                  <a:pt x="3637646" y="3410745"/>
                  <a:pt x="3616912" y="3410864"/>
                  <a:pt x="3596640" y="3413760"/>
                </a:cubicBezTo>
                <a:cubicBezTo>
                  <a:pt x="3527675" y="3423612"/>
                  <a:pt x="3570288" y="3420967"/>
                  <a:pt x="3489960" y="3429000"/>
                </a:cubicBezTo>
                <a:cubicBezTo>
                  <a:pt x="3338101" y="3444186"/>
                  <a:pt x="3453767" y="3428728"/>
                  <a:pt x="3345180" y="3444240"/>
                </a:cubicBezTo>
                <a:cubicBezTo>
                  <a:pt x="3267648" y="3470084"/>
                  <a:pt x="3324533" y="3455001"/>
                  <a:pt x="3215640" y="3467100"/>
                </a:cubicBezTo>
                <a:cubicBezTo>
                  <a:pt x="3197789" y="3469083"/>
                  <a:pt x="3179971" y="3471507"/>
                  <a:pt x="3162300" y="3474720"/>
                </a:cubicBezTo>
                <a:cubicBezTo>
                  <a:pt x="3151996" y="3476593"/>
                  <a:pt x="3142224" y="3481140"/>
                  <a:pt x="3131820" y="3482340"/>
                </a:cubicBezTo>
                <a:cubicBezTo>
                  <a:pt x="3076079" y="3488772"/>
                  <a:pt x="2964180" y="3497580"/>
                  <a:pt x="2964180" y="3497580"/>
                </a:cubicBezTo>
                <a:cubicBezTo>
                  <a:pt x="2951480" y="3502660"/>
                  <a:pt x="2939493" y="3510137"/>
                  <a:pt x="2926080" y="3512820"/>
                </a:cubicBezTo>
                <a:cubicBezTo>
                  <a:pt x="2901049" y="3517826"/>
                  <a:pt x="2875266" y="3517768"/>
                  <a:pt x="2849880" y="3520440"/>
                </a:cubicBezTo>
                <a:cubicBezTo>
                  <a:pt x="2827006" y="3522848"/>
                  <a:pt x="2804099" y="3525020"/>
                  <a:pt x="2781300" y="3528060"/>
                </a:cubicBezTo>
                <a:cubicBezTo>
                  <a:pt x="2765985" y="3530102"/>
                  <a:pt x="2750911" y="3533764"/>
                  <a:pt x="2735580" y="3535680"/>
                </a:cubicBezTo>
                <a:cubicBezTo>
                  <a:pt x="2667111" y="3544239"/>
                  <a:pt x="2598309" y="3549981"/>
                  <a:pt x="2529840" y="3558540"/>
                </a:cubicBezTo>
                <a:cubicBezTo>
                  <a:pt x="2509520" y="3561080"/>
                  <a:pt x="2489287" y="3564459"/>
                  <a:pt x="2468880" y="3566160"/>
                </a:cubicBezTo>
                <a:cubicBezTo>
                  <a:pt x="2428301" y="3569542"/>
                  <a:pt x="2387600" y="3571240"/>
                  <a:pt x="2346960" y="3573780"/>
                </a:cubicBezTo>
                <a:lnTo>
                  <a:pt x="1905000" y="3558540"/>
                </a:lnTo>
                <a:cubicBezTo>
                  <a:pt x="1894540" y="3558034"/>
                  <a:pt x="1884724" y="3553275"/>
                  <a:pt x="1874520" y="3550920"/>
                </a:cubicBezTo>
                <a:cubicBezTo>
                  <a:pt x="1851702" y="3545654"/>
                  <a:pt x="1828903" y="3540273"/>
                  <a:pt x="1805940" y="3535680"/>
                </a:cubicBezTo>
                <a:cubicBezTo>
                  <a:pt x="1790790" y="3532650"/>
                  <a:pt x="1775370" y="3531090"/>
                  <a:pt x="1760220" y="3528060"/>
                </a:cubicBezTo>
                <a:cubicBezTo>
                  <a:pt x="1670400" y="3510096"/>
                  <a:pt x="1811993" y="3532190"/>
                  <a:pt x="1676400" y="3512820"/>
                </a:cubicBezTo>
                <a:cubicBezTo>
                  <a:pt x="1668780" y="3510280"/>
                  <a:pt x="1661332" y="3507148"/>
                  <a:pt x="1653540" y="3505200"/>
                </a:cubicBezTo>
                <a:cubicBezTo>
                  <a:pt x="1640975" y="3502059"/>
                  <a:pt x="1627727" y="3501676"/>
                  <a:pt x="1615440" y="3497580"/>
                </a:cubicBezTo>
                <a:cubicBezTo>
                  <a:pt x="1597089" y="3491463"/>
                  <a:pt x="1580589" y="3480409"/>
                  <a:pt x="1562100" y="3474720"/>
                </a:cubicBezTo>
                <a:cubicBezTo>
                  <a:pt x="1547333" y="3470176"/>
                  <a:pt x="1531581" y="3469864"/>
                  <a:pt x="1516380" y="3467100"/>
                </a:cubicBezTo>
                <a:cubicBezTo>
                  <a:pt x="1503637" y="3464783"/>
                  <a:pt x="1490685" y="3463202"/>
                  <a:pt x="1478280" y="3459480"/>
                </a:cubicBezTo>
                <a:cubicBezTo>
                  <a:pt x="1465179" y="3455550"/>
                  <a:pt x="1453156" y="3448565"/>
                  <a:pt x="1440180" y="3444240"/>
                </a:cubicBezTo>
                <a:cubicBezTo>
                  <a:pt x="1391469" y="3428003"/>
                  <a:pt x="1388800" y="3429327"/>
                  <a:pt x="1341120" y="3421380"/>
                </a:cubicBezTo>
                <a:cubicBezTo>
                  <a:pt x="1323340" y="3413760"/>
                  <a:pt x="1306131" y="3404637"/>
                  <a:pt x="1287780" y="3398520"/>
                </a:cubicBezTo>
                <a:cubicBezTo>
                  <a:pt x="1267909" y="3391896"/>
                  <a:pt x="1247058" y="3388677"/>
                  <a:pt x="1226820" y="3383280"/>
                </a:cubicBezTo>
                <a:cubicBezTo>
                  <a:pt x="1208953" y="3378515"/>
                  <a:pt x="1191498" y="3372198"/>
                  <a:pt x="1173480" y="3368040"/>
                </a:cubicBezTo>
                <a:cubicBezTo>
                  <a:pt x="1158425" y="3364566"/>
                  <a:pt x="1142961" y="3363184"/>
                  <a:pt x="1127760" y="3360420"/>
                </a:cubicBezTo>
                <a:cubicBezTo>
                  <a:pt x="1115017" y="3358103"/>
                  <a:pt x="1102360" y="3355340"/>
                  <a:pt x="1089660" y="3352800"/>
                </a:cubicBezTo>
                <a:cubicBezTo>
                  <a:pt x="1079500" y="3347720"/>
                  <a:pt x="1070139" y="3340549"/>
                  <a:pt x="1059180" y="3337560"/>
                </a:cubicBezTo>
                <a:cubicBezTo>
                  <a:pt x="1041852" y="3332834"/>
                  <a:pt x="1023592" y="3332671"/>
                  <a:pt x="1005840" y="3329940"/>
                </a:cubicBezTo>
                <a:cubicBezTo>
                  <a:pt x="990569" y="3327591"/>
                  <a:pt x="975360" y="3324860"/>
                  <a:pt x="960120" y="3322320"/>
                </a:cubicBezTo>
                <a:cubicBezTo>
                  <a:pt x="942340" y="3314700"/>
                  <a:pt x="925269" y="3305149"/>
                  <a:pt x="906780" y="3299460"/>
                </a:cubicBezTo>
                <a:cubicBezTo>
                  <a:pt x="897617" y="3296641"/>
                  <a:pt x="813264" y="3285012"/>
                  <a:pt x="807720" y="3284220"/>
                </a:cubicBezTo>
                <a:cubicBezTo>
                  <a:pt x="749674" y="3261001"/>
                  <a:pt x="768117" y="3266699"/>
                  <a:pt x="685800" y="3246120"/>
                </a:cubicBezTo>
                <a:cubicBezTo>
                  <a:pt x="673235" y="3242979"/>
                  <a:pt x="660265" y="3241641"/>
                  <a:pt x="647700" y="3238500"/>
                </a:cubicBezTo>
                <a:cubicBezTo>
                  <a:pt x="593450" y="3224938"/>
                  <a:pt x="663654" y="3236617"/>
                  <a:pt x="586740" y="3215640"/>
                </a:cubicBezTo>
                <a:cubicBezTo>
                  <a:pt x="571834" y="3211575"/>
                  <a:pt x="556170" y="3211050"/>
                  <a:pt x="541020" y="3208020"/>
                </a:cubicBezTo>
                <a:cubicBezTo>
                  <a:pt x="530751" y="3205966"/>
                  <a:pt x="520571" y="3203409"/>
                  <a:pt x="510540" y="3200400"/>
                </a:cubicBezTo>
                <a:cubicBezTo>
                  <a:pt x="495153" y="3195784"/>
                  <a:pt x="480060" y="3190240"/>
                  <a:pt x="464820" y="3185160"/>
                </a:cubicBezTo>
                <a:cubicBezTo>
                  <a:pt x="457200" y="3182620"/>
                  <a:pt x="449752" y="3179488"/>
                  <a:pt x="441960" y="3177540"/>
                </a:cubicBezTo>
                <a:cubicBezTo>
                  <a:pt x="431800" y="3175000"/>
                  <a:pt x="421286" y="3173597"/>
                  <a:pt x="411480" y="3169920"/>
                </a:cubicBezTo>
                <a:cubicBezTo>
                  <a:pt x="400844" y="3165932"/>
                  <a:pt x="391441" y="3159155"/>
                  <a:pt x="381000" y="3154680"/>
                </a:cubicBezTo>
                <a:cubicBezTo>
                  <a:pt x="373617" y="3151516"/>
                  <a:pt x="365760" y="3149600"/>
                  <a:pt x="358140" y="3147060"/>
                </a:cubicBezTo>
                <a:cubicBezTo>
                  <a:pt x="350520" y="3139440"/>
                  <a:pt x="342179" y="3132479"/>
                  <a:pt x="335280" y="3124200"/>
                </a:cubicBezTo>
                <a:cubicBezTo>
                  <a:pt x="329417" y="3117165"/>
                  <a:pt x="326516" y="3107816"/>
                  <a:pt x="320040" y="3101340"/>
                </a:cubicBezTo>
                <a:cubicBezTo>
                  <a:pt x="313564" y="3094864"/>
                  <a:pt x="304800" y="3091180"/>
                  <a:pt x="297180" y="3086100"/>
                </a:cubicBezTo>
                <a:cubicBezTo>
                  <a:pt x="281064" y="3021635"/>
                  <a:pt x="303018" y="3087238"/>
                  <a:pt x="266700" y="3032760"/>
                </a:cubicBezTo>
                <a:cubicBezTo>
                  <a:pt x="262245" y="3026077"/>
                  <a:pt x="262672" y="3017084"/>
                  <a:pt x="259080" y="3009900"/>
                </a:cubicBezTo>
                <a:cubicBezTo>
                  <a:pt x="254984" y="3001709"/>
                  <a:pt x="248384" y="2994991"/>
                  <a:pt x="243840" y="2987040"/>
                </a:cubicBezTo>
                <a:cubicBezTo>
                  <a:pt x="238204" y="2977177"/>
                  <a:pt x="234444" y="2966300"/>
                  <a:pt x="228600" y="2956560"/>
                </a:cubicBezTo>
                <a:cubicBezTo>
                  <a:pt x="219176" y="2940854"/>
                  <a:pt x="203912" y="2928216"/>
                  <a:pt x="198120" y="2910840"/>
                </a:cubicBezTo>
                <a:cubicBezTo>
                  <a:pt x="193040" y="2895600"/>
                  <a:pt x="190064" y="2879488"/>
                  <a:pt x="182880" y="2865120"/>
                </a:cubicBezTo>
                <a:cubicBezTo>
                  <a:pt x="177800" y="2854960"/>
                  <a:pt x="171628" y="2845276"/>
                  <a:pt x="167640" y="2834640"/>
                </a:cubicBezTo>
                <a:cubicBezTo>
                  <a:pt x="163963" y="2824834"/>
                  <a:pt x="162897" y="2814230"/>
                  <a:pt x="160020" y="2804160"/>
                </a:cubicBezTo>
                <a:cubicBezTo>
                  <a:pt x="157813" y="2796437"/>
                  <a:pt x="154607" y="2789023"/>
                  <a:pt x="152400" y="2781300"/>
                </a:cubicBezTo>
                <a:cubicBezTo>
                  <a:pt x="149523" y="2771230"/>
                  <a:pt x="148092" y="2760755"/>
                  <a:pt x="144780" y="2750820"/>
                </a:cubicBezTo>
                <a:cubicBezTo>
                  <a:pt x="128676" y="2702509"/>
                  <a:pt x="132621" y="2727313"/>
                  <a:pt x="121920" y="2689860"/>
                </a:cubicBezTo>
                <a:cubicBezTo>
                  <a:pt x="102784" y="2622883"/>
                  <a:pt x="124950" y="2691330"/>
                  <a:pt x="106680" y="2636520"/>
                </a:cubicBezTo>
                <a:cubicBezTo>
                  <a:pt x="104140" y="2618740"/>
                  <a:pt x="102582" y="2600792"/>
                  <a:pt x="99060" y="2583180"/>
                </a:cubicBezTo>
                <a:cubicBezTo>
                  <a:pt x="97485" y="2575304"/>
                  <a:pt x="93647" y="2568043"/>
                  <a:pt x="91440" y="2560320"/>
                </a:cubicBezTo>
                <a:cubicBezTo>
                  <a:pt x="88563" y="2550250"/>
                  <a:pt x="86697" y="2539910"/>
                  <a:pt x="83820" y="2529840"/>
                </a:cubicBezTo>
                <a:cubicBezTo>
                  <a:pt x="63663" y="2459289"/>
                  <a:pt x="93168" y="2573554"/>
                  <a:pt x="60960" y="2468880"/>
                </a:cubicBezTo>
                <a:cubicBezTo>
                  <a:pt x="54800" y="2448861"/>
                  <a:pt x="53499" y="2427367"/>
                  <a:pt x="45720" y="2407920"/>
                </a:cubicBezTo>
                <a:cubicBezTo>
                  <a:pt x="40640" y="2395220"/>
                  <a:pt x="34805" y="2382796"/>
                  <a:pt x="30480" y="2369820"/>
                </a:cubicBezTo>
                <a:cubicBezTo>
                  <a:pt x="27168" y="2359885"/>
                  <a:pt x="26537" y="2349146"/>
                  <a:pt x="22860" y="2339340"/>
                </a:cubicBezTo>
                <a:cubicBezTo>
                  <a:pt x="18872" y="2328704"/>
                  <a:pt x="12700" y="2319020"/>
                  <a:pt x="7620" y="2308860"/>
                </a:cubicBezTo>
                <a:cubicBezTo>
                  <a:pt x="5080" y="2296160"/>
                  <a:pt x="0" y="2283712"/>
                  <a:pt x="0" y="2270760"/>
                </a:cubicBezTo>
                <a:cubicBezTo>
                  <a:pt x="0" y="2260287"/>
                  <a:pt x="5898" y="2250610"/>
                  <a:pt x="7620" y="2240280"/>
                </a:cubicBezTo>
                <a:cubicBezTo>
                  <a:pt x="8455" y="2235269"/>
                  <a:pt x="46990" y="2225040"/>
                  <a:pt x="53340" y="22098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40B571C-66EE-4017-A31C-4412AB751FF3}"/>
              </a:ext>
            </a:extLst>
          </p:cNvPr>
          <p:cNvCxnSpPr>
            <a:cxnSpLocks/>
            <a:stCxn id="57" idx="3"/>
            <a:endCxn id="27" idx="1"/>
          </p:cNvCxnSpPr>
          <p:nvPr/>
        </p:nvCxnSpPr>
        <p:spPr>
          <a:xfrm flipV="1">
            <a:off x="4341142" y="4114240"/>
            <a:ext cx="780925" cy="2029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DB0194-202F-46B0-A9D0-EBF4D1141C10}"/>
              </a:ext>
            </a:extLst>
          </p:cNvPr>
          <p:cNvCxnSpPr>
            <a:cxnSpLocks/>
            <a:stCxn id="48" idx="3"/>
            <a:endCxn id="27" idx="1"/>
          </p:cNvCxnSpPr>
          <p:nvPr/>
        </p:nvCxnSpPr>
        <p:spPr>
          <a:xfrm flipV="1">
            <a:off x="4159200" y="4114240"/>
            <a:ext cx="962867" cy="35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15">
            <a:extLst>
              <a:ext uri="{FF2B5EF4-FFF2-40B4-BE49-F238E27FC236}">
                <a16:creationId xmlns:a16="http://schemas.microsoft.com/office/drawing/2014/main" id="{CDD8282D-63B1-450F-9E37-A97377A5BAD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16">
            <a:extLst>
              <a:ext uri="{FF2B5EF4-FFF2-40B4-BE49-F238E27FC236}">
                <a16:creationId xmlns:a16="http://schemas.microsoft.com/office/drawing/2014/main" id="{99F90BEA-E0FF-41DA-A231-10BAF256DFD9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 : coins arrondis 8">
            <a:extLst>
              <a:ext uri="{FF2B5EF4-FFF2-40B4-BE49-F238E27FC236}">
                <a16:creationId xmlns:a16="http://schemas.microsoft.com/office/drawing/2014/main" id="{130BB755-9EBF-4F34-83FA-C0D444241DC0}"/>
              </a:ext>
            </a:extLst>
          </p:cNvPr>
          <p:cNvSpPr/>
          <p:nvPr/>
        </p:nvSpPr>
        <p:spPr>
          <a:xfrm>
            <a:off x="3483726" y="2677095"/>
            <a:ext cx="864754" cy="685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7" name="Rectangle : coins arrondis 9">
            <a:extLst>
              <a:ext uri="{FF2B5EF4-FFF2-40B4-BE49-F238E27FC236}">
                <a16:creationId xmlns:a16="http://schemas.microsoft.com/office/drawing/2014/main" id="{D6BC6E4C-8FC7-4FAE-8184-D185D99BDC2E}"/>
              </a:ext>
            </a:extLst>
          </p:cNvPr>
          <p:cNvSpPr/>
          <p:nvPr/>
        </p:nvSpPr>
        <p:spPr>
          <a:xfrm>
            <a:off x="3481438" y="3977500"/>
            <a:ext cx="859704" cy="67931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8" name="Rectangle : coins arrondis 10">
            <a:extLst>
              <a:ext uri="{FF2B5EF4-FFF2-40B4-BE49-F238E27FC236}">
                <a16:creationId xmlns:a16="http://schemas.microsoft.com/office/drawing/2014/main" id="{B734CC79-7A67-4055-9725-8DEF10B3FC24}"/>
              </a:ext>
            </a:extLst>
          </p:cNvPr>
          <p:cNvSpPr/>
          <p:nvPr/>
        </p:nvSpPr>
        <p:spPr>
          <a:xfrm>
            <a:off x="3415698" y="5394489"/>
            <a:ext cx="1003902" cy="68119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157DF5A-576E-4C28-8F58-9D5AE24970B7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D2285A6-9ABD-4BF2-BB6F-84474907BBF8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 : coins arrondis 8">
            <a:extLst>
              <a:ext uri="{FF2B5EF4-FFF2-40B4-BE49-F238E27FC236}">
                <a16:creationId xmlns:a16="http://schemas.microsoft.com/office/drawing/2014/main" id="{6FEA61BA-B97E-47AD-AEAB-D6AFC09F4C2F}"/>
              </a:ext>
            </a:extLst>
          </p:cNvPr>
          <p:cNvSpPr/>
          <p:nvPr/>
        </p:nvSpPr>
        <p:spPr>
          <a:xfrm>
            <a:off x="3292683" y="2429076"/>
            <a:ext cx="85687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8" name="Rectangle : coins arrondis 9">
            <a:extLst>
              <a:ext uri="{FF2B5EF4-FFF2-40B4-BE49-F238E27FC236}">
                <a16:creationId xmlns:a16="http://schemas.microsoft.com/office/drawing/2014/main" id="{87138D83-0C41-48F2-8BC3-F6D815EE0E6C}"/>
              </a:ext>
            </a:extLst>
          </p:cNvPr>
          <p:cNvSpPr/>
          <p:nvPr/>
        </p:nvSpPr>
        <p:spPr>
          <a:xfrm>
            <a:off x="3276476" y="3764962"/>
            <a:ext cx="882724" cy="7057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Rectangle : coins arrondis 10">
            <a:extLst>
              <a:ext uri="{FF2B5EF4-FFF2-40B4-BE49-F238E27FC236}">
                <a16:creationId xmlns:a16="http://schemas.microsoft.com/office/drawing/2014/main" id="{AD2B9E45-F77F-4DF9-836F-089E74D719CF}"/>
              </a:ext>
            </a:extLst>
          </p:cNvPr>
          <p:cNvSpPr/>
          <p:nvPr/>
        </p:nvSpPr>
        <p:spPr>
          <a:xfrm>
            <a:off x="3207343" y="5135467"/>
            <a:ext cx="101068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FF3C769-C426-4D15-A284-264B7F5FDB2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47E21B-2B54-4418-A544-F6F1CA2D290A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15">
            <a:extLst>
              <a:ext uri="{FF2B5EF4-FFF2-40B4-BE49-F238E27FC236}">
                <a16:creationId xmlns:a16="http://schemas.microsoft.com/office/drawing/2014/main" id="{08B47916-5197-41D6-AC71-35B4971C6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16">
            <a:extLst>
              <a:ext uri="{FF2B5EF4-FFF2-40B4-BE49-F238E27FC236}">
                <a16:creationId xmlns:a16="http://schemas.microsoft.com/office/drawing/2014/main" id="{4F0D815A-D794-40CD-822C-1484895115A0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17">
            <a:extLst>
              <a:ext uri="{FF2B5EF4-FFF2-40B4-BE49-F238E27FC236}">
                <a16:creationId xmlns:a16="http://schemas.microsoft.com/office/drawing/2014/main" id="{E58FC12F-2119-4944-8043-B48A8967AA7E}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4005190" y="4317159"/>
            <a:ext cx="335952" cy="10381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1"/>
            <a:ext cx="10515600" cy="1325563"/>
          </a:xfrm>
        </p:spPr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Tests unitaires « techniques ? »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2417FFA-49A2-4513-AD60-3EF034F85D71}"/>
              </a:ext>
            </a:extLst>
          </p:cNvPr>
          <p:cNvSpPr/>
          <p:nvPr/>
        </p:nvSpPr>
        <p:spPr>
          <a:xfrm flipH="1">
            <a:off x="1873312" y="1237312"/>
            <a:ext cx="9150287" cy="4844307"/>
          </a:xfrm>
          <a:prstGeom prst="cube">
            <a:avLst>
              <a:gd name="adj" fmla="val 623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4" name="Rectangle : coins arrondis 8">
            <a:extLst>
              <a:ext uri="{FF2B5EF4-FFF2-40B4-BE49-F238E27FC236}">
                <a16:creationId xmlns:a16="http://schemas.microsoft.com/office/drawing/2014/main" id="{BECBA160-BF42-43CC-B827-AF9775B70A94}"/>
              </a:ext>
            </a:extLst>
          </p:cNvPr>
          <p:cNvSpPr/>
          <p:nvPr/>
        </p:nvSpPr>
        <p:spPr>
          <a:xfrm>
            <a:off x="3104044" y="2268077"/>
            <a:ext cx="88272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WS </a:t>
            </a:r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Impl</a:t>
            </a:r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5" name="Rectangle : coins arrondis 9">
            <a:extLst>
              <a:ext uri="{FF2B5EF4-FFF2-40B4-BE49-F238E27FC236}">
                <a16:creationId xmlns:a16="http://schemas.microsoft.com/office/drawing/2014/main" id="{251DA8BD-D8AD-4123-80DF-EAA12BB3B5EF}"/>
              </a:ext>
            </a:extLst>
          </p:cNvPr>
          <p:cNvSpPr/>
          <p:nvPr/>
        </p:nvSpPr>
        <p:spPr>
          <a:xfrm>
            <a:off x="3100381" y="3615684"/>
            <a:ext cx="868073" cy="6985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App Layer</a:t>
            </a:r>
          </a:p>
        </p:txBody>
      </p:sp>
      <p:sp>
        <p:nvSpPr>
          <p:cNvPr id="26" name="Rectangle : coins arrondis 10">
            <a:extLst>
              <a:ext uri="{FF2B5EF4-FFF2-40B4-BE49-F238E27FC236}">
                <a16:creationId xmlns:a16="http://schemas.microsoft.com/office/drawing/2014/main" id="{66F02353-8376-4C8E-9A62-0CAA4823CA4F}"/>
              </a:ext>
            </a:extLst>
          </p:cNvPr>
          <p:cNvSpPr/>
          <p:nvPr/>
        </p:nvSpPr>
        <p:spPr>
          <a:xfrm>
            <a:off x="2966444" y="4904886"/>
            <a:ext cx="1115798" cy="687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chemeClr val="tx1"/>
                </a:solidFill>
                <a:latin typeface="Century Schoolbook" panose="02040604050505020304" pitchFamily="18" charset="0"/>
              </a:rPr>
              <a:t>Repositories</a:t>
            </a:r>
          </a:p>
        </p:txBody>
      </p:sp>
      <p:sp>
        <p:nvSpPr>
          <p:cNvPr id="27" name="Rectangle : coins arrondis 11">
            <a:extLst>
              <a:ext uri="{FF2B5EF4-FFF2-40B4-BE49-F238E27FC236}">
                <a16:creationId xmlns:a16="http://schemas.microsoft.com/office/drawing/2014/main" id="{D59153CA-A699-4568-A0F2-852D381987F4}"/>
              </a:ext>
            </a:extLst>
          </p:cNvPr>
          <p:cNvSpPr/>
          <p:nvPr/>
        </p:nvSpPr>
        <p:spPr>
          <a:xfrm>
            <a:off x="5122067" y="3764962"/>
            <a:ext cx="1132987" cy="69855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Aggregate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Root</a:t>
            </a:r>
          </a:p>
        </p:txBody>
      </p:sp>
      <p:sp>
        <p:nvSpPr>
          <p:cNvPr id="28" name="Rectangle : coins arrondis 12">
            <a:extLst>
              <a:ext uri="{FF2B5EF4-FFF2-40B4-BE49-F238E27FC236}">
                <a16:creationId xmlns:a16="http://schemas.microsoft.com/office/drawing/2014/main" id="{77F81909-28E2-4FEC-834B-1B4100A42191}"/>
              </a:ext>
            </a:extLst>
          </p:cNvPr>
          <p:cNvSpPr/>
          <p:nvPr/>
        </p:nvSpPr>
        <p:spPr>
          <a:xfrm>
            <a:off x="6969629" y="2992363"/>
            <a:ext cx="924691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29" name="Rectangle : coins arrondis 13">
            <a:extLst>
              <a:ext uri="{FF2B5EF4-FFF2-40B4-BE49-F238E27FC236}">
                <a16:creationId xmlns:a16="http://schemas.microsoft.com/office/drawing/2014/main" id="{B593EBB3-5AE9-482A-951B-C07302CA6144}"/>
              </a:ext>
            </a:extLst>
          </p:cNvPr>
          <p:cNvSpPr/>
          <p:nvPr/>
        </p:nvSpPr>
        <p:spPr>
          <a:xfrm>
            <a:off x="6969986" y="4284040"/>
            <a:ext cx="924334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30" name="Rectangle : coins arrondis 14">
            <a:extLst>
              <a:ext uri="{FF2B5EF4-FFF2-40B4-BE49-F238E27FC236}">
                <a16:creationId xmlns:a16="http://schemas.microsoft.com/office/drawing/2014/main" id="{511912DF-695A-4767-A6F6-456881B78618}"/>
              </a:ext>
            </a:extLst>
          </p:cNvPr>
          <p:cNvSpPr/>
          <p:nvPr/>
        </p:nvSpPr>
        <p:spPr>
          <a:xfrm>
            <a:off x="8964426" y="2953608"/>
            <a:ext cx="888378" cy="736391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Utility</a:t>
            </a:r>
          </a:p>
        </p:txBody>
      </p:sp>
      <p:cxnSp>
        <p:nvCxnSpPr>
          <p:cNvPr id="31" name="Connecteur droit avec flèche 15">
            <a:extLst>
              <a:ext uri="{FF2B5EF4-FFF2-40B4-BE49-F238E27FC236}">
                <a16:creationId xmlns:a16="http://schemas.microsoft.com/office/drawing/2014/main" id="{4D699E2C-38F5-4BEA-85C4-BD3BAF8272A6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16">
            <a:extLst>
              <a:ext uri="{FF2B5EF4-FFF2-40B4-BE49-F238E27FC236}">
                <a16:creationId xmlns:a16="http://schemas.microsoft.com/office/drawing/2014/main" id="{73C8EC79-B666-4A0F-8081-C800768075B7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17">
            <a:extLst>
              <a:ext uri="{FF2B5EF4-FFF2-40B4-BE49-F238E27FC236}">
                <a16:creationId xmlns:a16="http://schemas.microsoft.com/office/drawing/2014/main" id="{13FCDE92-13FC-45D8-A1DA-165FEB113790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18">
            <a:extLst>
              <a:ext uri="{FF2B5EF4-FFF2-40B4-BE49-F238E27FC236}">
                <a16:creationId xmlns:a16="http://schemas.microsoft.com/office/drawing/2014/main" id="{704D0B11-6835-4BF7-92F5-5C16FDCC0A2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19">
            <a:extLst>
              <a:ext uri="{FF2B5EF4-FFF2-40B4-BE49-F238E27FC236}">
                <a16:creationId xmlns:a16="http://schemas.microsoft.com/office/drawing/2014/main" id="{D8F22933-929B-4F13-92F4-248C04D187A8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20">
            <a:extLst>
              <a:ext uri="{FF2B5EF4-FFF2-40B4-BE49-F238E27FC236}">
                <a16:creationId xmlns:a16="http://schemas.microsoft.com/office/drawing/2014/main" id="{014A012B-0E3D-4D69-94D9-8948E6108B0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hylactère : pensées 45">
            <a:extLst>
              <a:ext uri="{FF2B5EF4-FFF2-40B4-BE49-F238E27FC236}">
                <a16:creationId xmlns:a16="http://schemas.microsoft.com/office/drawing/2014/main" id="{8221F671-3E6E-49B8-A8A8-C5540AE59BCB}"/>
              </a:ext>
            </a:extLst>
          </p:cNvPr>
          <p:cNvSpPr/>
          <p:nvPr/>
        </p:nvSpPr>
        <p:spPr>
          <a:xfrm>
            <a:off x="4683386" y="2621436"/>
            <a:ext cx="4161161" cy="2911157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655F74-043C-44D5-A62F-AA259D9D4E7C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25D8D4-BAEC-4482-9DEA-8D1F1C61741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422E02-F0BE-40F6-81D0-8B0CDECDDDA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544580-8693-457D-8D65-186FE38C4E57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5C3280-AB42-49A1-BB93-6F7C92C9251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9F7589-795C-48D4-A216-914F2CBC153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BAEEB5-E870-40BA-97CF-988F0466DE5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7894320" y="3321804"/>
            <a:ext cx="1070106" cy="131105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>
            <a:extLst>
              <a:ext uri="{FF2B5EF4-FFF2-40B4-BE49-F238E27FC236}">
                <a16:creationId xmlns:a16="http://schemas.microsoft.com/office/drawing/2014/main" id="{5479A8D0-19E0-480C-92CA-B2ED979A9A57}"/>
              </a:ext>
            </a:extLst>
          </p:cNvPr>
          <p:cNvSpPr txBox="1"/>
          <p:nvPr/>
        </p:nvSpPr>
        <p:spPr>
          <a:xfrm>
            <a:off x="5557354" y="4753482"/>
            <a:ext cx="133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latin typeface="Century Schoolbook" panose="02040604050505020304" pitchFamily="18" charset="0"/>
              </a:rPr>
              <a:t> Model</a:t>
            </a:r>
            <a:endParaRPr lang="en-US" sz="1400" dirty="0">
              <a:latin typeface="Century Schoolbook" panose="02040604050505020304" pitchFamily="18" charset="0"/>
            </a:endParaRPr>
          </a:p>
        </p:txBody>
      </p:sp>
      <p:sp>
        <p:nvSpPr>
          <p:cNvPr id="46" name="Rectangle : coins arrondis 8">
            <a:extLst>
              <a:ext uri="{FF2B5EF4-FFF2-40B4-BE49-F238E27FC236}">
                <a16:creationId xmlns:a16="http://schemas.microsoft.com/office/drawing/2014/main" id="{53F503F2-051E-4152-8D31-B8DF821B74DF}"/>
              </a:ext>
            </a:extLst>
          </p:cNvPr>
          <p:cNvSpPr/>
          <p:nvPr/>
        </p:nvSpPr>
        <p:spPr>
          <a:xfrm>
            <a:off x="410222" y="1657158"/>
            <a:ext cx="94553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Unit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Test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0ACA4737-CF3F-4BFC-838A-6C8AEF8D2F00}"/>
              </a:ext>
            </a:extLst>
          </p:cNvPr>
          <p:cNvCxnSpPr>
            <a:cxnSpLocks/>
            <a:stCxn id="46" idx="0"/>
            <a:endCxn id="30" idx="1"/>
          </p:cNvCxnSpPr>
          <p:nvPr/>
        </p:nvCxnSpPr>
        <p:spPr>
          <a:xfrm rot="16200000" flipH="1">
            <a:off x="4091384" y="-1551237"/>
            <a:ext cx="1664646" cy="8081437"/>
          </a:xfrm>
          <a:prstGeom prst="curvedConnector4">
            <a:avLst>
              <a:gd name="adj1" fmla="val -13733"/>
              <a:gd name="adj2" fmla="val 85549"/>
            </a:avLst>
          </a:prstGeom>
          <a:ln w="19050">
            <a:solidFill>
              <a:srgbClr val="00B050"/>
            </a:solidFill>
            <a:prstDash val="dash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F7BD63-6D15-4BC3-9DC0-0511DA327FE4}"/>
              </a:ext>
            </a:extLst>
          </p:cNvPr>
          <p:cNvSpPr txBox="1"/>
          <p:nvPr/>
        </p:nvSpPr>
        <p:spPr>
          <a:xfrm>
            <a:off x="124360" y="6130593"/>
            <a:ext cx="88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API Call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5" name="Rectangle : coins arrondis 8">
            <a:extLst>
              <a:ext uri="{FF2B5EF4-FFF2-40B4-BE49-F238E27FC236}">
                <a16:creationId xmlns:a16="http://schemas.microsoft.com/office/drawing/2014/main" id="{9CF80E08-E2F5-46A3-8AB1-E31ABCE6DFE9}"/>
              </a:ext>
            </a:extLst>
          </p:cNvPr>
          <p:cNvSpPr/>
          <p:nvPr/>
        </p:nvSpPr>
        <p:spPr>
          <a:xfrm>
            <a:off x="409832" y="2823189"/>
            <a:ext cx="94553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Unit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Test</a:t>
            </a:r>
          </a:p>
        </p:txBody>
      </p:sp>
      <p:sp>
        <p:nvSpPr>
          <p:cNvPr id="66" name="Rectangle : coins arrondis 8">
            <a:extLst>
              <a:ext uri="{FF2B5EF4-FFF2-40B4-BE49-F238E27FC236}">
                <a16:creationId xmlns:a16="http://schemas.microsoft.com/office/drawing/2014/main" id="{328BFA90-5628-461E-9A76-3FA2AAB4A1A1}"/>
              </a:ext>
            </a:extLst>
          </p:cNvPr>
          <p:cNvSpPr/>
          <p:nvPr/>
        </p:nvSpPr>
        <p:spPr>
          <a:xfrm>
            <a:off x="412799" y="3994992"/>
            <a:ext cx="94553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Unit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Test</a:t>
            </a: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24080A39-952C-4665-8C27-C3768243115A}"/>
              </a:ext>
            </a:extLst>
          </p:cNvPr>
          <p:cNvCxnSpPr>
            <a:cxnSpLocks/>
            <a:stCxn id="65" idx="3"/>
            <a:endCxn id="24" idx="0"/>
          </p:cNvCxnSpPr>
          <p:nvPr/>
        </p:nvCxnSpPr>
        <p:spPr>
          <a:xfrm flipV="1">
            <a:off x="1355366" y="2268077"/>
            <a:ext cx="2190040" cy="908472"/>
          </a:xfrm>
          <a:prstGeom prst="curvedConnector4">
            <a:avLst>
              <a:gd name="adj1" fmla="val 39923"/>
              <a:gd name="adj2" fmla="val 125163"/>
            </a:avLst>
          </a:prstGeom>
          <a:ln w="19050">
            <a:solidFill>
              <a:srgbClr val="00B050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024B8E79-B8CE-44BC-8A71-71BCC7F8A3E2}"/>
              </a:ext>
            </a:extLst>
          </p:cNvPr>
          <p:cNvCxnSpPr>
            <a:cxnSpLocks/>
            <a:stCxn id="65" idx="3"/>
            <a:endCxn id="25" idx="0"/>
          </p:cNvCxnSpPr>
          <p:nvPr/>
        </p:nvCxnSpPr>
        <p:spPr>
          <a:xfrm>
            <a:off x="1355366" y="3176549"/>
            <a:ext cx="2179052" cy="439135"/>
          </a:xfrm>
          <a:prstGeom prst="curvedConnector2">
            <a:avLst/>
          </a:prstGeom>
          <a:ln w="19050">
            <a:solidFill>
              <a:schemeClr val="accent2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AE42E32-CD8E-47F8-BEE4-314685D09DC7}"/>
              </a:ext>
            </a:extLst>
          </p:cNvPr>
          <p:cNvSpPr txBox="1"/>
          <p:nvPr/>
        </p:nvSpPr>
        <p:spPr>
          <a:xfrm>
            <a:off x="119723" y="6488668"/>
            <a:ext cx="106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API Mock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A0B90B18-9A93-4A07-B8C8-313E1A26D4FE}"/>
              </a:ext>
            </a:extLst>
          </p:cNvPr>
          <p:cNvCxnSpPr>
            <a:cxnSpLocks/>
            <a:stCxn id="66" idx="3"/>
            <a:endCxn id="26" idx="0"/>
          </p:cNvCxnSpPr>
          <p:nvPr/>
        </p:nvCxnSpPr>
        <p:spPr>
          <a:xfrm>
            <a:off x="1358333" y="4348352"/>
            <a:ext cx="2166010" cy="556534"/>
          </a:xfrm>
          <a:prstGeom prst="curvedConnector2">
            <a:avLst/>
          </a:prstGeom>
          <a:ln w="19050">
            <a:solidFill>
              <a:srgbClr val="00B050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7EE1B57-3103-4810-9F5F-480E545BBF2B}"/>
              </a:ext>
            </a:extLst>
          </p:cNvPr>
          <p:cNvCxnSpPr>
            <a:cxnSpLocks/>
            <a:stCxn id="66" idx="3"/>
            <a:endCxn id="26" idx="2"/>
          </p:cNvCxnSpPr>
          <p:nvPr/>
        </p:nvCxnSpPr>
        <p:spPr>
          <a:xfrm>
            <a:off x="1358333" y="4348352"/>
            <a:ext cx="2166010" cy="1243665"/>
          </a:xfrm>
          <a:prstGeom prst="curvedConnector4">
            <a:avLst>
              <a:gd name="adj1" fmla="val 37121"/>
              <a:gd name="adj2" fmla="val 118381"/>
            </a:avLst>
          </a:prstGeom>
          <a:ln w="19050">
            <a:solidFill>
              <a:schemeClr val="accent2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C5421884-068D-42FA-9FF9-0C70E005CE8F}"/>
              </a:ext>
            </a:extLst>
          </p:cNvPr>
          <p:cNvSpPr/>
          <p:nvPr/>
        </p:nvSpPr>
        <p:spPr>
          <a:xfrm>
            <a:off x="2819399" y="1988387"/>
            <a:ext cx="1994080" cy="1563999"/>
          </a:xfrm>
          <a:custGeom>
            <a:avLst/>
            <a:gdLst>
              <a:gd name="connsiteX0" fmla="*/ 53340 w 5783580"/>
              <a:gd name="connsiteY0" fmla="*/ 2209800 h 3573780"/>
              <a:gd name="connsiteX1" fmla="*/ 45720 w 5783580"/>
              <a:gd name="connsiteY1" fmla="*/ 2148840 h 3573780"/>
              <a:gd name="connsiteX2" fmla="*/ 38100 w 5783580"/>
              <a:gd name="connsiteY2" fmla="*/ 2125980 h 3573780"/>
              <a:gd name="connsiteX3" fmla="*/ 45720 w 5783580"/>
              <a:gd name="connsiteY3" fmla="*/ 1661160 h 3573780"/>
              <a:gd name="connsiteX4" fmla="*/ 53340 w 5783580"/>
              <a:gd name="connsiteY4" fmla="*/ 1607820 h 3573780"/>
              <a:gd name="connsiteX5" fmla="*/ 60960 w 5783580"/>
              <a:gd name="connsiteY5" fmla="*/ 1524000 h 3573780"/>
              <a:gd name="connsiteX6" fmla="*/ 83820 w 5783580"/>
              <a:gd name="connsiteY6" fmla="*/ 1470660 h 3573780"/>
              <a:gd name="connsiteX7" fmla="*/ 99060 w 5783580"/>
              <a:gd name="connsiteY7" fmla="*/ 1447800 h 3573780"/>
              <a:gd name="connsiteX8" fmla="*/ 106680 w 5783580"/>
              <a:gd name="connsiteY8" fmla="*/ 1424940 h 3573780"/>
              <a:gd name="connsiteX9" fmla="*/ 121920 w 5783580"/>
              <a:gd name="connsiteY9" fmla="*/ 1394460 h 3573780"/>
              <a:gd name="connsiteX10" fmla="*/ 129540 w 5783580"/>
              <a:gd name="connsiteY10" fmla="*/ 1363980 h 3573780"/>
              <a:gd name="connsiteX11" fmla="*/ 137160 w 5783580"/>
              <a:gd name="connsiteY11" fmla="*/ 1341120 h 3573780"/>
              <a:gd name="connsiteX12" fmla="*/ 144780 w 5783580"/>
              <a:gd name="connsiteY12" fmla="*/ 1310640 h 3573780"/>
              <a:gd name="connsiteX13" fmla="*/ 160020 w 5783580"/>
              <a:gd name="connsiteY13" fmla="*/ 1280160 h 3573780"/>
              <a:gd name="connsiteX14" fmla="*/ 182880 w 5783580"/>
              <a:gd name="connsiteY14" fmla="*/ 1234440 h 3573780"/>
              <a:gd name="connsiteX15" fmla="*/ 190500 w 5783580"/>
              <a:gd name="connsiteY15" fmla="*/ 1203960 h 3573780"/>
              <a:gd name="connsiteX16" fmla="*/ 205740 w 5783580"/>
              <a:gd name="connsiteY16" fmla="*/ 1181100 h 3573780"/>
              <a:gd name="connsiteX17" fmla="*/ 251460 w 5783580"/>
              <a:gd name="connsiteY17" fmla="*/ 1135380 h 3573780"/>
              <a:gd name="connsiteX18" fmla="*/ 297180 w 5783580"/>
              <a:gd name="connsiteY18" fmla="*/ 1089660 h 3573780"/>
              <a:gd name="connsiteX19" fmla="*/ 335280 w 5783580"/>
              <a:gd name="connsiteY19" fmla="*/ 1043940 h 3573780"/>
              <a:gd name="connsiteX20" fmla="*/ 381000 w 5783580"/>
              <a:gd name="connsiteY20" fmla="*/ 1005840 h 3573780"/>
              <a:gd name="connsiteX21" fmla="*/ 403860 w 5783580"/>
              <a:gd name="connsiteY21" fmla="*/ 975360 h 3573780"/>
              <a:gd name="connsiteX22" fmla="*/ 434340 w 5783580"/>
              <a:gd name="connsiteY22" fmla="*/ 952500 h 3573780"/>
              <a:gd name="connsiteX23" fmla="*/ 449580 w 5783580"/>
              <a:gd name="connsiteY23" fmla="*/ 929640 h 3573780"/>
              <a:gd name="connsiteX24" fmla="*/ 472440 w 5783580"/>
              <a:gd name="connsiteY24" fmla="*/ 906780 h 3573780"/>
              <a:gd name="connsiteX25" fmla="*/ 487680 w 5783580"/>
              <a:gd name="connsiteY25" fmla="*/ 883920 h 3573780"/>
              <a:gd name="connsiteX26" fmla="*/ 533400 w 5783580"/>
              <a:gd name="connsiteY26" fmla="*/ 853440 h 3573780"/>
              <a:gd name="connsiteX27" fmla="*/ 579120 w 5783580"/>
              <a:gd name="connsiteY27" fmla="*/ 815340 h 3573780"/>
              <a:gd name="connsiteX28" fmla="*/ 609600 w 5783580"/>
              <a:gd name="connsiteY28" fmla="*/ 792480 h 3573780"/>
              <a:gd name="connsiteX29" fmla="*/ 655320 w 5783580"/>
              <a:gd name="connsiteY29" fmla="*/ 754380 h 3573780"/>
              <a:gd name="connsiteX30" fmla="*/ 678180 w 5783580"/>
              <a:gd name="connsiteY30" fmla="*/ 739140 h 3573780"/>
              <a:gd name="connsiteX31" fmla="*/ 716280 w 5783580"/>
              <a:gd name="connsiteY31" fmla="*/ 708660 h 3573780"/>
              <a:gd name="connsiteX32" fmla="*/ 769620 w 5783580"/>
              <a:gd name="connsiteY32" fmla="*/ 678180 h 3573780"/>
              <a:gd name="connsiteX33" fmla="*/ 838200 w 5783580"/>
              <a:gd name="connsiteY33" fmla="*/ 624840 h 3573780"/>
              <a:gd name="connsiteX34" fmla="*/ 868680 w 5783580"/>
              <a:gd name="connsiteY34" fmla="*/ 609600 h 3573780"/>
              <a:gd name="connsiteX35" fmla="*/ 891540 w 5783580"/>
              <a:gd name="connsiteY35" fmla="*/ 586740 h 3573780"/>
              <a:gd name="connsiteX36" fmla="*/ 952500 w 5783580"/>
              <a:gd name="connsiteY36" fmla="*/ 556260 h 3573780"/>
              <a:gd name="connsiteX37" fmla="*/ 1028700 w 5783580"/>
              <a:gd name="connsiteY37" fmla="*/ 510540 h 3573780"/>
              <a:gd name="connsiteX38" fmla="*/ 1051560 w 5783580"/>
              <a:gd name="connsiteY38" fmla="*/ 495300 h 3573780"/>
              <a:gd name="connsiteX39" fmla="*/ 1104900 w 5783580"/>
              <a:gd name="connsiteY39" fmla="*/ 480060 h 3573780"/>
              <a:gd name="connsiteX40" fmla="*/ 1150620 w 5783580"/>
              <a:gd name="connsiteY40" fmla="*/ 449580 h 3573780"/>
              <a:gd name="connsiteX41" fmla="*/ 1196340 w 5783580"/>
              <a:gd name="connsiteY41" fmla="*/ 434340 h 3573780"/>
              <a:gd name="connsiteX42" fmla="*/ 1249680 w 5783580"/>
              <a:gd name="connsiteY42" fmla="*/ 411480 h 3573780"/>
              <a:gd name="connsiteX43" fmla="*/ 1280160 w 5783580"/>
              <a:gd name="connsiteY43" fmla="*/ 396240 h 3573780"/>
              <a:gd name="connsiteX44" fmla="*/ 1386840 w 5783580"/>
              <a:gd name="connsiteY44" fmla="*/ 365760 h 3573780"/>
              <a:gd name="connsiteX45" fmla="*/ 1447800 w 5783580"/>
              <a:gd name="connsiteY45" fmla="*/ 342900 h 3573780"/>
              <a:gd name="connsiteX46" fmla="*/ 1478280 w 5783580"/>
              <a:gd name="connsiteY46" fmla="*/ 335280 h 3573780"/>
              <a:gd name="connsiteX47" fmla="*/ 1524000 w 5783580"/>
              <a:gd name="connsiteY47" fmla="*/ 320040 h 3573780"/>
              <a:gd name="connsiteX48" fmla="*/ 1554480 w 5783580"/>
              <a:gd name="connsiteY48" fmla="*/ 312420 h 3573780"/>
              <a:gd name="connsiteX49" fmla="*/ 1592580 w 5783580"/>
              <a:gd name="connsiteY49" fmla="*/ 304800 h 3573780"/>
              <a:gd name="connsiteX50" fmla="*/ 1615440 w 5783580"/>
              <a:gd name="connsiteY50" fmla="*/ 297180 h 3573780"/>
              <a:gd name="connsiteX51" fmla="*/ 1653540 w 5783580"/>
              <a:gd name="connsiteY51" fmla="*/ 289560 h 3573780"/>
              <a:gd name="connsiteX52" fmla="*/ 1722120 w 5783580"/>
              <a:gd name="connsiteY52" fmla="*/ 266700 h 3573780"/>
              <a:gd name="connsiteX53" fmla="*/ 1744980 w 5783580"/>
              <a:gd name="connsiteY53" fmla="*/ 259080 h 3573780"/>
              <a:gd name="connsiteX54" fmla="*/ 1828800 w 5783580"/>
              <a:gd name="connsiteY54" fmla="*/ 220980 h 3573780"/>
              <a:gd name="connsiteX55" fmla="*/ 1882140 w 5783580"/>
              <a:gd name="connsiteY55" fmla="*/ 205740 h 3573780"/>
              <a:gd name="connsiteX56" fmla="*/ 1920240 w 5783580"/>
              <a:gd name="connsiteY56" fmla="*/ 190500 h 3573780"/>
              <a:gd name="connsiteX57" fmla="*/ 1988820 w 5783580"/>
              <a:gd name="connsiteY57" fmla="*/ 175260 h 3573780"/>
              <a:gd name="connsiteX58" fmla="*/ 2042160 w 5783580"/>
              <a:gd name="connsiteY58" fmla="*/ 152400 h 3573780"/>
              <a:gd name="connsiteX59" fmla="*/ 2080260 w 5783580"/>
              <a:gd name="connsiteY59" fmla="*/ 144780 h 3573780"/>
              <a:gd name="connsiteX60" fmla="*/ 2156460 w 5783580"/>
              <a:gd name="connsiteY60" fmla="*/ 121920 h 3573780"/>
              <a:gd name="connsiteX61" fmla="*/ 2286000 w 5783580"/>
              <a:gd name="connsiteY61" fmla="*/ 106680 h 3573780"/>
              <a:gd name="connsiteX62" fmla="*/ 2392680 w 5783580"/>
              <a:gd name="connsiteY62" fmla="*/ 91440 h 3573780"/>
              <a:gd name="connsiteX63" fmla="*/ 2453640 w 5783580"/>
              <a:gd name="connsiteY63" fmla="*/ 83820 h 3573780"/>
              <a:gd name="connsiteX64" fmla="*/ 2499360 w 5783580"/>
              <a:gd name="connsiteY64" fmla="*/ 68580 h 3573780"/>
              <a:gd name="connsiteX65" fmla="*/ 2522220 w 5783580"/>
              <a:gd name="connsiteY65" fmla="*/ 60960 h 3573780"/>
              <a:gd name="connsiteX66" fmla="*/ 2560320 w 5783580"/>
              <a:gd name="connsiteY66" fmla="*/ 53340 h 3573780"/>
              <a:gd name="connsiteX67" fmla="*/ 2583180 w 5783580"/>
              <a:gd name="connsiteY67" fmla="*/ 45720 h 3573780"/>
              <a:gd name="connsiteX68" fmla="*/ 2804160 w 5783580"/>
              <a:gd name="connsiteY68" fmla="*/ 22860 h 3573780"/>
              <a:gd name="connsiteX69" fmla="*/ 3573780 w 5783580"/>
              <a:gd name="connsiteY69" fmla="*/ 0 h 3573780"/>
              <a:gd name="connsiteX70" fmla="*/ 4328160 w 5783580"/>
              <a:gd name="connsiteY70" fmla="*/ 22860 h 3573780"/>
              <a:gd name="connsiteX71" fmla="*/ 4533900 w 5783580"/>
              <a:gd name="connsiteY71" fmla="*/ 38100 h 3573780"/>
              <a:gd name="connsiteX72" fmla="*/ 4594860 w 5783580"/>
              <a:gd name="connsiteY72" fmla="*/ 60960 h 3573780"/>
              <a:gd name="connsiteX73" fmla="*/ 4625340 w 5783580"/>
              <a:gd name="connsiteY73" fmla="*/ 68580 h 3573780"/>
              <a:gd name="connsiteX74" fmla="*/ 4663440 w 5783580"/>
              <a:gd name="connsiteY74" fmla="*/ 83820 h 3573780"/>
              <a:gd name="connsiteX75" fmla="*/ 4709160 w 5783580"/>
              <a:gd name="connsiteY75" fmla="*/ 91440 h 3573780"/>
              <a:gd name="connsiteX76" fmla="*/ 4823460 w 5783580"/>
              <a:gd name="connsiteY76" fmla="*/ 114300 h 3573780"/>
              <a:gd name="connsiteX77" fmla="*/ 4869180 w 5783580"/>
              <a:gd name="connsiteY77" fmla="*/ 129540 h 3573780"/>
              <a:gd name="connsiteX78" fmla="*/ 4899660 w 5783580"/>
              <a:gd name="connsiteY78" fmla="*/ 144780 h 3573780"/>
              <a:gd name="connsiteX79" fmla="*/ 4945380 w 5783580"/>
              <a:gd name="connsiteY79" fmla="*/ 160020 h 3573780"/>
              <a:gd name="connsiteX80" fmla="*/ 4975860 w 5783580"/>
              <a:gd name="connsiteY80" fmla="*/ 175260 h 3573780"/>
              <a:gd name="connsiteX81" fmla="*/ 5021580 w 5783580"/>
              <a:gd name="connsiteY81" fmla="*/ 198120 h 3573780"/>
              <a:gd name="connsiteX82" fmla="*/ 5074920 w 5783580"/>
              <a:gd name="connsiteY82" fmla="*/ 243840 h 3573780"/>
              <a:gd name="connsiteX83" fmla="*/ 5097780 w 5783580"/>
              <a:gd name="connsiteY83" fmla="*/ 259080 h 3573780"/>
              <a:gd name="connsiteX84" fmla="*/ 5143500 w 5783580"/>
              <a:gd name="connsiteY84" fmla="*/ 304800 h 3573780"/>
              <a:gd name="connsiteX85" fmla="*/ 5189220 w 5783580"/>
              <a:gd name="connsiteY85" fmla="*/ 335280 h 3573780"/>
              <a:gd name="connsiteX86" fmla="*/ 5219700 w 5783580"/>
              <a:gd name="connsiteY86" fmla="*/ 365760 h 3573780"/>
              <a:gd name="connsiteX87" fmla="*/ 5265420 w 5783580"/>
              <a:gd name="connsiteY87" fmla="*/ 396240 h 3573780"/>
              <a:gd name="connsiteX88" fmla="*/ 5318760 w 5783580"/>
              <a:gd name="connsiteY88" fmla="*/ 449580 h 3573780"/>
              <a:gd name="connsiteX89" fmla="*/ 5341620 w 5783580"/>
              <a:gd name="connsiteY89" fmla="*/ 472440 h 3573780"/>
              <a:gd name="connsiteX90" fmla="*/ 5379720 w 5783580"/>
              <a:gd name="connsiteY90" fmla="*/ 510540 h 3573780"/>
              <a:gd name="connsiteX91" fmla="*/ 5394960 w 5783580"/>
              <a:gd name="connsiteY91" fmla="*/ 533400 h 3573780"/>
              <a:gd name="connsiteX92" fmla="*/ 5417820 w 5783580"/>
              <a:gd name="connsiteY92" fmla="*/ 556260 h 3573780"/>
              <a:gd name="connsiteX93" fmla="*/ 5425440 w 5783580"/>
              <a:gd name="connsiteY93" fmla="*/ 579120 h 3573780"/>
              <a:gd name="connsiteX94" fmla="*/ 5478780 w 5783580"/>
              <a:gd name="connsiteY94" fmla="*/ 670560 h 3573780"/>
              <a:gd name="connsiteX95" fmla="*/ 5509260 w 5783580"/>
              <a:gd name="connsiteY95" fmla="*/ 746760 h 3573780"/>
              <a:gd name="connsiteX96" fmla="*/ 5539740 w 5783580"/>
              <a:gd name="connsiteY96" fmla="*/ 784860 h 3573780"/>
              <a:gd name="connsiteX97" fmla="*/ 5570220 w 5783580"/>
              <a:gd name="connsiteY97" fmla="*/ 853440 h 3573780"/>
              <a:gd name="connsiteX98" fmla="*/ 5577840 w 5783580"/>
              <a:gd name="connsiteY98" fmla="*/ 876300 h 3573780"/>
              <a:gd name="connsiteX99" fmla="*/ 5600700 w 5783580"/>
              <a:gd name="connsiteY99" fmla="*/ 891540 h 3573780"/>
              <a:gd name="connsiteX100" fmla="*/ 5608320 w 5783580"/>
              <a:gd name="connsiteY100" fmla="*/ 914400 h 3573780"/>
              <a:gd name="connsiteX101" fmla="*/ 5654040 w 5783580"/>
              <a:gd name="connsiteY101" fmla="*/ 975360 h 3573780"/>
              <a:gd name="connsiteX102" fmla="*/ 5715000 w 5783580"/>
              <a:gd name="connsiteY102" fmla="*/ 1059180 h 3573780"/>
              <a:gd name="connsiteX103" fmla="*/ 5745480 w 5783580"/>
              <a:gd name="connsiteY103" fmla="*/ 1120140 h 3573780"/>
              <a:gd name="connsiteX104" fmla="*/ 5760720 w 5783580"/>
              <a:gd name="connsiteY104" fmla="*/ 1165860 h 3573780"/>
              <a:gd name="connsiteX105" fmla="*/ 5783580 w 5783580"/>
              <a:gd name="connsiteY105" fmla="*/ 1249680 h 3573780"/>
              <a:gd name="connsiteX106" fmla="*/ 5760720 w 5783580"/>
              <a:gd name="connsiteY106" fmla="*/ 1333500 h 3573780"/>
              <a:gd name="connsiteX107" fmla="*/ 5753100 w 5783580"/>
              <a:gd name="connsiteY107" fmla="*/ 1356360 h 3573780"/>
              <a:gd name="connsiteX108" fmla="*/ 5737860 w 5783580"/>
              <a:gd name="connsiteY108" fmla="*/ 1379220 h 3573780"/>
              <a:gd name="connsiteX109" fmla="*/ 5715000 w 5783580"/>
              <a:gd name="connsiteY109" fmla="*/ 1455420 h 3573780"/>
              <a:gd name="connsiteX110" fmla="*/ 5699760 w 5783580"/>
              <a:gd name="connsiteY110" fmla="*/ 1485900 h 3573780"/>
              <a:gd name="connsiteX111" fmla="*/ 5692140 w 5783580"/>
              <a:gd name="connsiteY111" fmla="*/ 1516380 h 3573780"/>
              <a:gd name="connsiteX112" fmla="*/ 5684520 w 5783580"/>
              <a:gd name="connsiteY112" fmla="*/ 1539240 h 3573780"/>
              <a:gd name="connsiteX113" fmla="*/ 5669280 w 5783580"/>
              <a:gd name="connsiteY113" fmla="*/ 1592580 h 3573780"/>
              <a:gd name="connsiteX114" fmla="*/ 5646420 w 5783580"/>
              <a:gd name="connsiteY114" fmla="*/ 1744980 h 3573780"/>
              <a:gd name="connsiteX115" fmla="*/ 5615940 w 5783580"/>
              <a:gd name="connsiteY115" fmla="*/ 1821180 h 3573780"/>
              <a:gd name="connsiteX116" fmla="*/ 5608320 w 5783580"/>
              <a:gd name="connsiteY116" fmla="*/ 1851660 h 3573780"/>
              <a:gd name="connsiteX117" fmla="*/ 5593080 w 5783580"/>
              <a:gd name="connsiteY117" fmla="*/ 1882140 h 3573780"/>
              <a:gd name="connsiteX118" fmla="*/ 5562600 w 5783580"/>
              <a:gd name="connsiteY118" fmla="*/ 1965960 h 3573780"/>
              <a:gd name="connsiteX119" fmla="*/ 5547360 w 5783580"/>
              <a:gd name="connsiteY119" fmla="*/ 2034540 h 3573780"/>
              <a:gd name="connsiteX120" fmla="*/ 5532120 w 5783580"/>
              <a:gd name="connsiteY120" fmla="*/ 2065020 h 3573780"/>
              <a:gd name="connsiteX121" fmla="*/ 5524500 w 5783580"/>
              <a:gd name="connsiteY121" fmla="*/ 2095500 h 3573780"/>
              <a:gd name="connsiteX122" fmla="*/ 5509260 w 5783580"/>
              <a:gd name="connsiteY122" fmla="*/ 2125980 h 3573780"/>
              <a:gd name="connsiteX123" fmla="*/ 5471160 w 5783580"/>
              <a:gd name="connsiteY123" fmla="*/ 2225040 h 3573780"/>
              <a:gd name="connsiteX124" fmla="*/ 5463540 w 5783580"/>
              <a:gd name="connsiteY124" fmla="*/ 2255520 h 3573780"/>
              <a:gd name="connsiteX125" fmla="*/ 5455920 w 5783580"/>
              <a:gd name="connsiteY125" fmla="*/ 2278380 h 3573780"/>
              <a:gd name="connsiteX126" fmla="*/ 5448300 w 5783580"/>
              <a:gd name="connsiteY126" fmla="*/ 2316480 h 3573780"/>
              <a:gd name="connsiteX127" fmla="*/ 5433060 w 5783580"/>
              <a:gd name="connsiteY127" fmla="*/ 2354580 h 3573780"/>
              <a:gd name="connsiteX128" fmla="*/ 5387340 w 5783580"/>
              <a:gd name="connsiteY128" fmla="*/ 2461260 h 3573780"/>
              <a:gd name="connsiteX129" fmla="*/ 5364480 w 5783580"/>
              <a:gd name="connsiteY129" fmla="*/ 2491740 h 3573780"/>
              <a:gd name="connsiteX130" fmla="*/ 5311140 w 5783580"/>
              <a:gd name="connsiteY130" fmla="*/ 2529840 h 3573780"/>
              <a:gd name="connsiteX131" fmla="*/ 5280660 w 5783580"/>
              <a:gd name="connsiteY131" fmla="*/ 2552700 h 3573780"/>
              <a:gd name="connsiteX132" fmla="*/ 5265420 w 5783580"/>
              <a:gd name="connsiteY132" fmla="*/ 2575560 h 3573780"/>
              <a:gd name="connsiteX133" fmla="*/ 5234940 w 5783580"/>
              <a:gd name="connsiteY133" fmla="*/ 2583180 h 3573780"/>
              <a:gd name="connsiteX134" fmla="*/ 5219700 w 5783580"/>
              <a:gd name="connsiteY134" fmla="*/ 2606040 h 3573780"/>
              <a:gd name="connsiteX135" fmla="*/ 5158740 w 5783580"/>
              <a:gd name="connsiteY135" fmla="*/ 2651760 h 3573780"/>
              <a:gd name="connsiteX136" fmla="*/ 5052060 w 5783580"/>
              <a:gd name="connsiteY136" fmla="*/ 2735580 h 3573780"/>
              <a:gd name="connsiteX137" fmla="*/ 5013960 w 5783580"/>
              <a:gd name="connsiteY137" fmla="*/ 2766060 h 3573780"/>
              <a:gd name="connsiteX138" fmla="*/ 4983480 w 5783580"/>
              <a:gd name="connsiteY138" fmla="*/ 2781300 h 3573780"/>
              <a:gd name="connsiteX139" fmla="*/ 4907280 w 5783580"/>
              <a:gd name="connsiteY139" fmla="*/ 2834640 h 3573780"/>
              <a:gd name="connsiteX140" fmla="*/ 4884420 w 5783580"/>
              <a:gd name="connsiteY140" fmla="*/ 2849880 h 3573780"/>
              <a:gd name="connsiteX141" fmla="*/ 4831080 w 5783580"/>
              <a:gd name="connsiteY141" fmla="*/ 2880360 h 3573780"/>
              <a:gd name="connsiteX142" fmla="*/ 4777740 w 5783580"/>
              <a:gd name="connsiteY142" fmla="*/ 2918460 h 3573780"/>
              <a:gd name="connsiteX143" fmla="*/ 4739640 w 5783580"/>
              <a:gd name="connsiteY143" fmla="*/ 2933700 h 3573780"/>
              <a:gd name="connsiteX144" fmla="*/ 4701540 w 5783580"/>
              <a:gd name="connsiteY144" fmla="*/ 2956560 h 3573780"/>
              <a:gd name="connsiteX145" fmla="*/ 4648200 w 5783580"/>
              <a:gd name="connsiteY145" fmla="*/ 2979420 h 3573780"/>
              <a:gd name="connsiteX146" fmla="*/ 4541520 w 5783580"/>
              <a:gd name="connsiteY146" fmla="*/ 3040380 h 3573780"/>
              <a:gd name="connsiteX147" fmla="*/ 4488180 w 5783580"/>
              <a:gd name="connsiteY147" fmla="*/ 3070860 h 3573780"/>
              <a:gd name="connsiteX148" fmla="*/ 4442460 w 5783580"/>
              <a:gd name="connsiteY148" fmla="*/ 3093720 h 3573780"/>
              <a:gd name="connsiteX149" fmla="*/ 4358640 w 5783580"/>
              <a:gd name="connsiteY149" fmla="*/ 3147060 h 3573780"/>
              <a:gd name="connsiteX150" fmla="*/ 4328160 w 5783580"/>
              <a:gd name="connsiteY150" fmla="*/ 3162300 h 3573780"/>
              <a:gd name="connsiteX151" fmla="*/ 4259580 w 5783580"/>
              <a:gd name="connsiteY151" fmla="*/ 3185160 h 3573780"/>
              <a:gd name="connsiteX152" fmla="*/ 4236720 w 5783580"/>
              <a:gd name="connsiteY152" fmla="*/ 3200400 h 3573780"/>
              <a:gd name="connsiteX153" fmla="*/ 4206240 w 5783580"/>
              <a:gd name="connsiteY153" fmla="*/ 3208020 h 3573780"/>
              <a:gd name="connsiteX154" fmla="*/ 4175760 w 5783580"/>
              <a:gd name="connsiteY154" fmla="*/ 3223260 h 3573780"/>
              <a:gd name="connsiteX155" fmla="*/ 4152900 w 5783580"/>
              <a:gd name="connsiteY155" fmla="*/ 3230880 h 3573780"/>
              <a:gd name="connsiteX156" fmla="*/ 4122420 w 5783580"/>
              <a:gd name="connsiteY156" fmla="*/ 3246120 h 3573780"/>
              <a:gd name="connsiteX157" fmla="*/ 4023360 w 5783580"/>
              <a:gd name="connsiteY157" fmla="*/ 3284220 h 3573780"/>
              <a:gd name="connsiteX158" fmla="*/ 3962400 w 5783580"/>
              <a:gd name="connsiteY158" fmla="*/ 3299460 h 3573780"/>
              <a:gd name="connsiteX159" fmla="*/ 3924300 w 5783580"/>
              <a:gd name="connsiteY159" fmla="*/ 3329940 h 3573780"/>
              <a:gd name="connsiteX160" fmla="*/ 3870960 w 5783580"/>
              <a:gd name="connsiteY160" fmla="*/ 3345180 h 3573780"/>
              <a:gd name="connsiteX161" fmla="*/ 3726180 w 5783580"/>
              <a:gd name="connsiteY161" fmla="*/ 3383280 h 3573780"/>
              <a:gd name="connsiteX162" fmla="*/ 3657600 w 5783580"/>
              <a:gd name="connsiteY162" fmla="*/ 3406140 h 3573780"/>
              <a:gd name="connsiteX163" fmla="*/ 3596640 w 5783580"/>
              <a:gd name="connsiteY163" fmla="*/ 3413760 h 3573780"/>
              <a:gd name="connsiteX164" fmla="*/ 3489960 w 5783580"/>
              <a:gd name="connsiteY164" fmla="*/ 3429000 h 3573780"/>
              <a:gd name="connsiteX165" fmla="*/ 3345180 w 5783580"/>
              <a:gd name="connsiteY165" fmla="*/ 3444240 h 3573780"/>
              <a:gd name="connsiteX166" fmla="*/ 3215640 w 5783580"/>
              <a:gd name="connsiteY166" fmla="*/ 3467100 h 3573780"/>
              <a:gd name="connsiteX167" fmla="*/ 3162300 w 5783580"/>
              <a:gd name="connsiteY167" fmla="*/ 3474720 h 3573780"/>
              <a:gd name="connsiteX168" fmla="*/ 3131820 w 5783580"/>
              <a:gd name="connsiteY168" fmla="*/ 3482340 h 3573780"/>
              <a:gd name="connsiteX169" fmla="*/ 2964180 w 5783580"/>
              <a:gd name="connsiteY169" fmla="*/ 3497580 h 3573780"/>
              <a:gd name="connsiteX170" fmla="*/ 2926080 w 5783580"/>
              <a:gd name="connsiteY170" fmla="*/ 3512820 h 3573780"/>
              <a:gd name="connsiteX171" fmla="*/ 2849880 w 5783580"/>
              <a:gd name="connsiteY171" fmla="*/ 3520440 h 3573780"/>
              <a:gd name="connsiteX172" fmla="*/ 2781300 w 5783580"/>
              <a:gd name="connsiteY172" fmla="*/ 3528060 h 3573780"/>
              <a:gd name="connsiteX173" fmla="*/ 2735580 w 5783580"/>
              <a:gd name="connsiteY173" fmla="*/ 3535680 h 3573780"/>
              <a:gd name="connsiteX174" fmla="*/ 2529840 w 5783580"/>
              <a:gd name="connsiteY174" fmla="*/ 3558540 h 3573780"/>
              <a:gd name="connsiteX175" fmla="*/ 2468880 w 5783580"/>
              <a:gd name="connsiteY175" fmla="*/ 3566160 h 3573780"/>
              <a:gd name="connsiteX176" fmla="*/ 2346960 w 5783580"/>
              <a:gd name="connsiteY176" fmla="*/ 3573780 h 3573780"/>
              <a:gd name="connsiteX177" fmla="*/ 1905000 w 5783580"/>
              <a:gd name="connsiteY177" fmla="*/ 3558540 h 3573780"/>
              <a:gd name="connsiteX178" fmla="*/ 1874520 w 5783580"/>
              <a:gd name="connsiteY178" fmla="*/ 3550920 h 3573780"/>
              <a:gd name="connsiteX179" fmla="*/ 1805940 w 5783580"/>
              <a:gd name="connsiteY179" fmla="*/ 3535680 h 3573780"/>
              <a:gd name="connsiteX180" fmla="*/ 1760220 w 5783580"/>
              <a:gd name="connsiteY180" fmla="*/ 3528060 h 3573780"/>
              <a:gd name="connsiteX181" fmla="*/ 1676400 w 5783580"/>
              <a:gd name="connsiteY181" fmla="*/ 3512820 h 3573780"/>
              <a:gd name="connsiteX182" fmla="*/ 1653540 w 5783580"/>
              <a:gd name="connsiteY182" fmla="*/ 3505200 h 3573780"/>
              <a:gd name="connsiteX183" fmla="*/ 1615440 w 5783580"/>
              <a:gd name="connsiteY183" fmla="*/ 3497580 h 3573780"/>
              <a:gd name="connsiteX184" fmla="*/ 1562100 w 5783580"/>
              <a:gd name="connsiteY184" fmla="*/ 3474720 h 3573780"/>
              <a:gd name="connsiteX185" fmla="*/ 1516380 w 5783580"/>
              <a:gd name="connsiteY185" fmla="*/ 3467100 h 3573780"/>
              <a:gd name="connsiteX186" fmla="*/ 1478280 w 5783580"/>
              <a:gd name="connsiteY186" fmla="*/ 3459480 h 3573780"/>
              <a:gd name="connsiteX187" fmla="*/ 1440180 w 5783580"/>
              <a:gd name="connsiteY187" fmla="*/ 3444240 h 3573780"/>
              <a:gd name="connsiteX188" fmla="*/ 1341120 w 5783580"/>
              <a:gd name="connsiteY188" fmla="*/ 3421380 h 3573780"/>
              <a:gd name="connsiteX189" fmla="*/ 1287780 w 5783580"/>
              <a:gd name="connsiteY189" fmla="*/ 3398520 h 3573780"/>
              <a:gd name="connsiteX190" fmla="*/ 1226820 w 5783580"/>
              <a:gd name="connsiteY190" fmla="*/ 3383280 h 3573780"/>
              <a:gd name="connsiteX191" fmla="*/ 1173480 w 5783580"/>
              <a:gd name="connsiteY191" fmla="*/ 3368040 h 3573780"/>
              <a:gd name="connsiteX192" fmla="*/ 1127760 w 5783580"/>
              <a:gd name="connsiteY192" fmla="*/ 3360420 h 3573780"/>
              <a:gd name="connsiteX193" fmla="*/ 1089660 w 5783580"/>
              <a:gd name="connsiteY193" fmla="*/ 3352800 h 3573780"/>
              <a:gd name="connsiteX194" fmla="*/ 1059180 w 5783580"/>
              <a:gd name="connsiteY194" fmla="*/ 3337560 h 3573780"/>
              <a:gd name="connsiteX195" fmla="*/ 1005840 w 5783580"/>
              <a:gd name="connsiteY195" fmla="*/ 3329940 h 3573780"/>
              <a:gd name="connsiteX196" fmla="*/ 960120 w 5783580"/>
              <a:gd name="connsiteY196" fmla="*/ 3322320 h 3573780"/>
              <a:gd name="connsiteX197" fmla="*/ 906780 w 5783580"/>
              <a:gd name="connsiteY197" fmla="*/ 3299460 h 3573780"/>
              <a:gd name="connsiteX198" fmla="*/ 807720 w 5783580"/>
              <a:gd name="connsiteY198" fmla="*/ 3284220 h 3573780"/>
              <a:gd name="connsiteX199" fmla="*/ 685800 w 5783580"/>
              <a:gd name="connsiteY199" fmla="*/ 3246120 h 3573780"/>
              <a:gd name="connsiteX200" fmla="*/ 647700 w 5783580"/>
              <a:gd name="connsiteY200" fmla="*/ 3238500 h 3573780"/>
              <a:gd name="connsiteX201" fmla="*/ 586740 w 5783580"/>
              <a:gd name="connsiteY201" fmla="*/ 3215640 h 3573780"/>
              <a:gd name="connsiteX202" fmla="*/ 541020 w 5783580"/>
              <a:gd name="connsiteY202" fmla="*/ 3208020 h 3573780"/>
              <a:gd name="connsiteX203" fmla="*/ 510540 w 5783580"/>
              <a:gd name="connsiteY203" fmla="*/ 3200400 h 3573780"/>
              <a:gd name="connsiteX204" fmla="*/ 464820 w 5783580"/>
              <a:gd name="connsiteY204" fmla="*/ 3185160 h 3573780"/>
              <a:gd name="connsiteX205" fmla="*/ 441960 w 5783580"/>
              <a:gd name="connsiteY205" fmla="*/ 3177540 h 3573780"/>
              <a:gd name="connsiteX206" fmla="*/ 411480 w 5783580"/>
              <a:gd name="connsiteY206" fmla="*/ 3169920 h 3573780"/>
              <a:gd name="connsiteX207" fmla="*/ 381000 w 5783580"/>
              <a:gd name="connsiteY207" fmla="*/ 3154680 h 3573780"/>
              <a:gd name="connsiteX208" fmla="*/ 358140 w 5783580"/>
              <a:gd name="connsiteY208" fmla="*/ 3147060 h 3573780"/>
              <a:gd name="connsiteX209" fmla="*/ 335280 w 5783580"/>
              <a:gd name="connsiteY209" fmla="*/ 3124200 h 3573780"/>
              <a:gd name="connsiteX210" fmla="*/ 320040 w 5783580"/>
              <a:gd name="connsiteY210" fmla="*/ 3101340 h 3573780"/>
              <a:gd name="connsiteX211" fmla="*/ 297180 w 5783580"/>
              <a:gd name="connsiteY211" fmla="*/ 3086100 h 3573780"/>
              <a:gd name="connsiteX212" fmla="*/ 266700 w 5783580"/>
              <a:gd name="connsiteY212" fmla="*/ 3032760 h 3573780"/>
              <a:gd name="connsiteX213" fmla="*/ 259080 w 5783580"/>
              <a:gd name="connsiteY213" fmla="*/ 3009900 h 3573780"/>
              <a:gd name="connsiteX214" fmla="*/ 243840 w 5783580"/>
              <a:gd name="connsiteY214" fmla="*/ 2987040 h 3573780"/>
              <a:gd name="connsiteX215" fmla="*/ 228600 w 5783580"/>
              <a:gd name="connsiteY215" fmla="*/ 2956560 h 3573780"/>
              <a:gd name="connsiteX216" fmla="*/ 198120 w 5783580"/>
              <a:gd name="connsiteY216" fmla="*/ 2910840 h 3573780"/>
              <a:gd name="connsiteX217" fmla="*/ 182880 w 5783580"/>
              <a:gd name="connsiteY217" fmla="*/ 2865120 h 3573780"/>
              <a:gd name="connsiteX218" fmla="*/ 167640 w 5783580"/>
              <a:gd name="connsiteY218" fmla="*/ 2834640 h 3573780"/>
              <a:gd name="connsiteX219" fmla="*/ 160020 w 5783580"/>
              <a:gd name="connsiteY219" fmla="*/ 2804160 h 3573780"/>
              <a:gd name="connsiteX220" fmla="*/ 152400 w 5783580"/>
              <a:gd name="connsiteY220" fmla="*/ 2781300 h 3573780"/>
              <a:gd name="connsiteX221" fmla="*/ 144780 w 5783580"/>
              <a:gd name="connsiteY221" fmla="*/ 2750820 h 3573780"/>
              <a:gd name="connsiteX222" fmla="*/ 121920 w 5783580"/>
              <a:gd name="connsiteY222" fmla="*/ 2689860 h 3573780"/>
              <a:gd name="connsiteX223" fmla="*/ 106680 w 5783580"/>
              <a:gd name="connsiteY223" fmla="*/ 2636520 h 3573780"/>
              <a:gd name="connsiteX224" fmla="*/ 99060 w 5783580"/>
              <a:gd name="connsiteY224" fmla="*/ 2583180 h 3573780"/>
              <a:gd name="connsiteX225" fmla="*/ 91440 w 5783580"/>
              <a:gd name="connsiteY225" fmla="*/ 2560320 h 3573780"/>
              <a:gd name="connsiteX226" fmla="*/ 83820 w 5783580"/>
              <a:gd name="connsiteY226" fmla="*/ 2529840 h 3573780"/>
              <a:gd name="connsiteX227" fmla="*/ 60960 w 5783580"/>
              <a:gd name="connsiteY227" fmla="*/ 2468880 h 3573780"/>
              <a:gd name="connsiteX228" fmla="*/ 45720 w 5783580"/>
              <a:gd name="connsiteY228" fmla="*/ 2407920 h 3573780"/>
              <a:gd name="connsiteX229" fmla="*/ 30480 w 5783580"/>
              <a:gd name="connsiteY229" fmla="*/ 2369820 h 3573780"/>
              <a:gd name="connsiteX230" fmla="*/ 22860 w 5783580"/>
              <a:gd name="connsiteY230" fmla="*/ 2339340 h 3573780"/>
              <a:gd name="connsiteX231" fmla="*/ 7620 w 5783580"/>
              <a:gd name="connsiteY231" fmla="*/ 2308860 h 3573780"/>
              <a:gd name="connsiteX232" fmla="*/ 0 w 5783580"/>
              <a:gd name="connsiteY232" fmla="*/ 2270760 h 3573780"/>
              <a:gd name="connsiteX233" fmla="*/ 7620 w 5783580"/>
              <a:gd name="connsiteY233" fmla="*/ 2240280 h 3573780"/>
              <a:gd name="connsiteX234" fmla="*/ 53340 w 5783580"/>
              <a:gd name="connsiteY234" fmla="*/ 2209800 h 357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5783580" h="3573780">
                <a:moveTo>
                  <a:pt x="53340" y="2209800"/>
                </a:moveTo>
                <a:cubicBezTo>
                  <a:pt x="59690" y="2194560"/>
                  <a:pt x="49383" y="2168988"/>
                  <a:pt x="45720" y="2148840"/>
                </a:cubicBezTo>
                <a:cubicBezTo>
                  <a:pt x="44283" y="2140937"/>
                  <a:pt x="38100" y="2134012"/>
                  <a:pt x="38100" y="2125980"/>
                </a:cubicBezTo>
                <a:cubicBezTo>
                  <a:pt x="38100" y="1971019"/>
                  <a:pt x="41164" y="1816054"/>
                  <a:pt x="45720" y="1661160"/>
                </a:cubicBezTo>
                <a:cubicBezTo>
                  <a:pt x="46248" y="1643207"/>
                  <a:pt x="51357" y="1625671"/>
                  <a:pt x="53340" y="1607820"/>
                </a:cubicBezTo>
                <a:cubicBezTo>
                  <a:pt x="56438" y="1579936"/>
                  <a:pt x="56992" y="1551773"/>
                  <a:pt x="60960" y="1524000"/>
                </a:cubicBezTo>
                <a:cubicBezTo>
                  <a:pt x="62995" y="1509752"/>
                  <a:pt x="77966" y="1480905"/>
                  <a:pt x="83820" y="1470660"/>
                </a:cubicBezTo>
                <a:cubicBezTo>
                  <a:pt x="88364" y="1462709"/>
                  <a:pt x="94964" y="1455991"/>
                  <a:pt x="99060" y="1447800"/>
                </a:cubicBezTo>
                <a:cubicBezTo>
                  <a:pt x="102652" y="1440616"/>
                  <a:pt x="103516" y="1432323"/>
                  <a:pt x="106680" y="1424940"/>
                </a:cubicBezTo>
                <a:cubicBezTo>
                  <a:pt x="111155" y="1414499"/>
                  <a:pt x="117932" y="1405096"/>
                  <a:pt x="121920" y="1394460"/>
                </a:cubicBezTo>
                <a:cubicBezTo>
                  <a:pt x="125597" y="1384654"/>
                  <a:pt x="126663" y="1374050"/>
                  <a:pt x="129540" y="1363980"/>
                </a:cubicBezTo>
                <a:cubicBezTo>
                  <a:pt x="131747" y="1356257"/>
                  <a:pt x="134953" y="1348843"/>
                  <a:pt x="137160" y="1341120"/>
                </a:cubicBezTo>
                <a:cubicBezTo>
                  <a:pt x="140037" y="1331050"/>
                  <a:pt x="141103" y="1320446"/>
                  <a:pt x="144780" y="1310640"/>
                </a:cubicBezTo>
                <a:cubicBezTo>
                  <a:pt x="148768" y="1300004"/>
                  <a:pt x="155545" y="1290601"/>
                  <a:pt x="160020" y="1280160"/>
                </a:cubicBezTo>
                <a:cubicBezTo>
                  <a:pt x="178949" y="1235993"/>
                  <a:pt x="153592" y="1278371"/>
                  <a:pt x="182880" y="1234440"/>
                </a:cubicBezTo>
                <a:cubicBezTo>
                  <a:pt x="185420" y="1224280"/>
                  <a:pt x="186375" y="1213586"/>
                  <a:pt x="190500" y="1203960"/>
                </a:cubicBezTo>
                <a:cubicBezTo>
                  <a:pt x="194108" y="1195542"/>
                  <a:pt x="200417" y="1188552"/>
                  <a:pt x="205740" y="1181100"/>
                </a:cubicBezTo>
                <a:cubicBezTo>
                  <a:pt x="231517" y="1145012"/>
                  <a:pt x="219892" y="1156425"/>
                  <a:pt x="251460" y="1135380"/>
                </a:cubicBezTo>
                <a:cubicBezTo>
                  <a:pt x="287376" y="1081506"/>
                  <a:pt x="240470" y="1146370"/>
                  <a:pt x="297180" y="1089660"/>
                </a:cubicBezTo>
                <a:cubicBezTo>
                  <a:pt x="357120" y="1029720"/>
                  <a:pt x="260380" y="1106357"/>
                  <a:pt x="335280" y="1043940"/>
                </a:cubicBezTo>
                <a:cubicBezTo>
                  <a:pt x="370554" y="1014545"/>
                  <a:pt x="347607" y="1044798"/>
                  <a:pt x="381000" y="1005840"/>
                </a:cubicBezTo>
                <a:cubicBezTo>
                  <a:pt x="389265" y="996197"/>
                  <a:pt x="394880" y="984340"/>
                  <a:pt x="403860" y="975360"/>
                </a:cubicBezTo>
                <a:cubicBezTo>
                  <a:pt x="412840" y="966380"/>
                  <a:pt x="425360" y="961480"/>
                  <a:pt x="434340" y="952500"/>
                </a:cubicBezTo>
                <a:cubicBezTo>
                  <a:pt x="440816" y="946024"/>
                  <a:pt x="443717" y="936675"/>
                  <a:pt x="449580" y="929640"/>
                </a:cubicBezTo>
                <a:cubicBezTo>
                  <a:pt x="456479" y="921361"/>
                  <a:pt x="465541" y="915059"/>
                  <a:pt x="472440" y="906780"/>
                </a:cubicBezTo>
                <a:cubicBezTo>
                  <a:pt x="478303" y="899745"/>
                  <a:pt x="480788" y="889951"/>
                  <a:pt x="487680" y="883920"/>
                </a:cubicBezTo>
                <a:cubicBezTo>
                  <a:pt x="501464" y="871859"/>
                  <a:pt x="518747" y="864430"/>
                  <a:pt x="533400" y="853440"/>
                </a:cubicBezTo>
                <a:cubicBezTo>
                  <a:pt x="549270" y="841537"/>
                  <a:pt x="563629" y="827733"/>
                  <a:pt x="579120" y="815340"/>
                </a:cubicBezTo>
                <a:cubicBezTo>
                  <a:pt x="589037" y="807406"/>
                  <a:pt x="599683" y="800414"/>
                  <a:pt x="609600" y="792480"/>
                </a:cubicBezTo>
                <a:cubicBezTo>
                  <a:pt x="625091" y="780087"/>
                  <a:pt x="639661" y="766559"/>
                  <a:pt x="655320" y="754380"/>
                </a:cubicBezTo>
                <a:cubicBezTo>
                  <a:pt x="662549" y="748757"/>
                  <a:pt x="670854" y="744635"/>
                  <a:pt x="678180" y="739140"/>
                </a:cubicBezTo>
                <a:cubicBezTo>
                  <a:pt x="691191" y="729382"/>
                  <a:pt x="702748" y="717682"/>
                  <a:pt x="716280" y="708660"/>
                </a:cubicBezTo>
                <a:cubicBezTo>
                  <a:pt x="733319" y="697301"/>
                  <a:pt x="752745" y="689781"/>
                  <a:pt x="769620" y="678180"/>
                </a:cubicBezTo>
                <a:cubicBezTo>
                  <a:pt x="793485" y="661773"/>
                  <a:pt x="812297" y="637792"/>
                  <a:pt x="838200" y="624840"/>
                </a:cubicBezTo>
                <a:cubicBezTo>
                  <a:pt x="848360" y="619760"/>
                  <a:pt x="859437" y="616202"/>
                  <a:pt x="868680" y="609600"/>
                </a:cubicBezTo>
                <a:cubicBezTo>
                  <a:pt x="877449" y="603336"/>
                  <a:pt x="882448" y="592526"/>
                  <a:pt x="891540" y="586740"/>
                </a:cubicBezTo>
                <a:cubicBezTo>
                  <a:pt x="910707" y="574543"/>
                  <a:pt x="933597" y="568862"/>
                  <a:pt x="952500" y="556260"/>
                </a:cubicBezTo>
                <a:cubicBezTo>
                  <a:pt x="1064344" y="481697"/>
                  <a:pt x="946691" y="557403"/>
                  <a:pt x="1028700" y="510540"/>
                </a:cubicBezTo>
                <a:cubicBezTo>
                  <a:pt x="1036651" y="505996"/>
                  <a:pt x="1043369" y="499396"/>
                  <a:pt x="1051560" y="495300"/>
                </a:cubicBezTo>
                <a:cubicBezTo>
                  <a:pt x="1062492" y="489834"/>
                  <a:pt x="1095134" y="482501"/>
                  <a:pt x="1104900" y="480060"/>
                </a:cubicBezTo>
                <a:cubicBezTo>
                  <a:pt x="1120140" y="469900"/>
                  <a:pt x="1133244" y="455372"/>
                  <a:pt x="1150620" y="449580"/>
                </a:cubicBezTo>
                <a:cubicBezTo>
                  <a:pt x="1165860" y="444500"/>
                  <a:pt x="1182974" y="443251"/>
                  <a:pt x="1196340" y="434340"/>
                </a:cubicBezTo>
                <a:cubicBezTo>
                  <a:pt x="1242667" y="403456"/>
                  <a:pt x="1193445" y="432568"/>
                  <a:pt x="1249680" y="411480"/>
                </a:cubicBezTo>
                <a:cubicBezTo>
                  <a:pt x="1260316" y="407492"/>
                  <a:pt x="1269558" y="400318"/>
                  <a:pt x="1280160" y="396240"/>
                </a:cubicBezTo>
                <a:cubicBezTo>
                  <a:pt x="1372878" y="360579"/>
                  <a:pt x="1318742" y="382785"/>
                  <a:pt x="1386840" y="365760"/>
                </a:cubicBezTo>
                <a:cubicBezTo>
                  <a:pt x="1408242" y="360410"/>
                  <a:pt x="1426823" y="349892"/>
                  <a:pt x="1447800" y="342900"/>
                </a:cubicBezTo>
                <a:cubicBezTo>
                  <a:pt x="1457735" y="339588"/>
                  <a:pt x="1468249" y="338289"/>
                  <a:pt x="1478280" y="335280"/>
                </a:cubicBezTo>
                <a:cubicBezTo>
                  <a:pt x="1493667" y="330664"/>
                  <a:pt x="1508415" y="323936"/>
                  <a:pt x="1524000" y="320040"/>
                </a:cubicBezTo>
                <a:cubicBezTo>
                  <a:pt x="1534160" y="317500"/>
                  <a:pt x="1544257" y="314692"/>
                  <a:pt x="1554480" y="312420"/>
                </a:cubicBezTo>
                <a:cubicBezTo>
                  <a:pt x="1567123" y="309610"/>
                  <a:pt x="1580015" y="307941"/>
                  <a:pt x="1592580" y="304800"/>
                </a:cubicBezTo>
                <a:cubicBezTo>
                  <a:pt x="1600372" y="302852"/>
                  <a:pt x="1607648" y="299128"/>
                  <a:pt x="1615440" y="297180"/>
                </a:cubicBezTo>
                <a:cubicBezTo>
                  <a:pt x="1628005" y="294039"/>
                  <a:pt x="1641045" y="292968"/>
                  <a:pt x="1653540" y="289560"/>
                </a:cubicBezTo>
                <a:lnTo>
                  <a:pt x="1722120" y="266700"/>
                </a:lnTo>
                <a:cubicBezTo>
                  <a:pt x="1729740" y="264160"/>
                  <a:pt x="1737796" y="262672"/>
                  <a:pt x="1744980" y="259080"/>
                </a:cubicBezTo>
                <a:cubicBezTo>
                  <a:pt x="1789501" y="236820"/>
                  <a:pt x="1785664" y="237156"/>
                  <a:pt x="1828800" y="220980"/>
                </a:cubicBezTo>
                <a:cubicBezTo>
                  <a:pt x="1887507" y="198965"/>
                  <a:pt x="1810083" y="229759"/>
                  <a:pt x="1882140" y="205740"/>
                </a:cubicBezTo>
                <a:cubicBezTo>
                  <a:pt x="1895116" y="201415"/>
                  <a:pt x="1907264" y="194825"/>
                  <a:pt x="1920240" y="190500"/>
                </a:cubicBezTo>
                <a:cubicBezTo>
                  <a:pt x="1943707" y="182678"/>
                  <a:pt x="1964662" y="181299"/>
                  <a:pt x="1988820" y="175260"/>
                </a:cubicBezTo>
                <a:cubicBezTo>
                  <a:pt x="2042085" y="161944"/>
                  <a:pt x="1976736" y="174208"/>
                  <a:pt x="2042160" y="152400"/>
                </a:cubicBezTo>
                <a:cubicBezTo>
                  <a:pt x="2054447" y="148304"/>
                  <a:pt x="2067695" y="147921"/>
                  <a:pt x="2080260" y="144780"/>
                </a:cubicBezTo>
                <a:cubicBezTo>
                  <a:pt x="2142530" y="129212"/>
                  <a:pt x="2045054" y="144201"/>
                  <a:pt x="2156460" y="121920"/>
                </a:cubicBezTo>
                <a:cubicBezTo>
                  <a:pt x="2169551" y="119302"/>
                  <a:pt x="2276467" y="107739"/>
                  <a:pt x="2286000" y="106680"/>
                </a:cubicBezTo>
                <a:cubicBezTo>
                  <a:pt x="2344088" y="92158"/>
                  <a:pt x="2299130" y="101834"/>
                  <a:pt x="2392680" y="91440"/>
                </a:cubicBezTo>
                <a:cubicBezTo>
                  <a:pt x="2413033" y="89179"/>
                  <a:pt x="2433320" y="86360"/>
                  <a:pt x="2453640" y="83820"/>
                </a:cubicBezTo>
                <a:lnTo>
                  <a:pt x="2499360" y="68580"/>
                </a:lnTo>
                <a:cubicBezTo>
                  <a:pt x="2506980" y="66040"/>
                  <a:pt x="2514344" y="62535"/>
                  <a:pt x="2522220" y="60960"/>
                </a:cubicBezTo>
                <a:cubicBezTo>
                  <a:pt x="2534920" y="58420"/>
                  <a:pt x="2547755" y="56481"/>
                  <a:pt x="2560320" y="53340"/>
                </a:cubicBezTo>
                <a:cubicBezTo>
                  <a:pt x="2568112" y="51392"/>
                  <a:pt x="2575229" y="46856"/>
                  <a:pt x="2583180" y="45720"/>
                </a:cubicBezTo>
                <a:cubicBezTo>
                  <a:pt x="2682903" y="31474"/>
                  <a:pt x="2714365" y="32149"/>
                  <a:pt x="2804160" y="22860"/>
                </a:cubicBezTo>
                <a:cubicBezTo>
                  <a:pt x="3179933" y="-16013"/>
                  <a:pt x="2762100" y="9779"/>
                  <a:pt x="3573780" y="0"/>
                </a:cubicBezTo>
                <a:cubicBezTo>
                  <a:pt x="4030157" y="11554"/>
                  <a:pt x="4025067" y="6477"/>
                  <a:pt x="4328160" y="22860"/>
                </a:cubicBezTo>
                <a:cubicBezTo>
                  <a:pt x="4467090" y="30370"/>
                  <a:pt x="4424157" y="27126"/>
                  <a:pt x="4533900" y="38100"/>
                </a:cubicBezTo>
                <a:cubicBezTo>
                  <a:pt x="4554220" y="45720"/>
                  <a:pt x="4574272" y="54097"/>
                  <a:pt x="4594860" y="60960"/>
                </a:cubicBezTo>
                <a:cubicBezTo>
                  <a:pt x="4604795" y="64272"/>
                  <a:pt x="4615405" y="65268"/>
                  <a:pt x="4625340" y="68580"/>
                </a:cubicBezTo>
                <a:cubicBezTo>
                  <a:pt x="4638316" y="72905"/>
                  <a:pt x="4650244" y="80221"/>
                  <a:pt x="4663440" y="83820"/>
                </a:cubicBezTo>
                <a:cubicBezTo>
                  <a:pt x="4678346" y="87885"/>
                  <a:pt x="4694053" y="88203"/>
                  <a:pt x="4709160" y="91440"/>
                </a:cubicBezTo>
                <a:cubicBezTo>
                  <a:pt x="4826736" y="116635"/>
                  <a:pt x="4715778" y="98917"/>
                  <a:pt x="4823460" y="114300"/>
                </a:cubicBezTo>
                <a:cubicBezTo>
                  <a:pt x="4838700" y="119380"/>
                  <a:pt x="4854812" y="122356"/>
                  <a:pt x="4869180" y="129540"/>
                </a:cubicBezTo>
                <a:cubicBezTo>
                  <a:pt x="4879340" y="134620"/>
                  <a:pt x="4889113" y="140561"/>
                  <a:pt x="4899660" y="144780"/>
                </a:cubicBezTo>
                <a:cubicBezTo>
                  <a:pt x="4914575" y="150746"/>
                  <a:pt x="4930465" y="154054"/>
                  <a:pt x="4945380" y="160020"/>
                </a:cubicBezTo>
                <a:cubicBezTo>
                  <a:pt x="4955927" y="164239"/>
                  <a:pt x="4965419" y="170785"/>
                  <a:pt x="4975860" y="175260"/>
                </a:cubicBezTo>
                <a:cubicBezTo>
                  <a:pt x="5013606" y="191437"/>
                  <a:pt x="4984971" y="171970"/>
                  <a:pt x="5021580" y="198120"/>
                </a:cubicBezTo>
                <a:cubicBezTo>
                  <a:pt x="5101484" y="255195"/>
                  <a:pt x="5008457" y="188454"/>
                  <a:pt x="5074920" y="243840"/>
                </a:cubicBezTo>
                <a:cubicBezTo>
                  <a:pt x="5081955" y="249703"/>
                  <a:pt x="5090935" y="252996"/>
                  <a:pt x="5097780" y="259080"/>
                </a:cubicBezTo>
                <a:cubicBezTo>
                  <a:pt x="5113889" y="273399"/>
                  <a:pt x="5125567" y="292845"/>
                  <a:pt x="5143500" y="304800"/>
                </a:cubicBezTo>
                <a:cubicBezTo>
                  <a:pt x="5158740" y="314960"/>
                  <a:pt x="5176268" y="322328"/>
                  <a:pt x="5189220" y="335280"/>
                </a:cubicBezTo>
                <a:cubicBezTo>
                  <a:pt x="5199380" y="345440"/>
                  <a:pt x="5208480" y="356784"/>
                  <a:pt x="5219700" y="365760"/>
                </a:cubicBezTo>
                <a:cubicBezTo>
                  <a:pt x="5234003" y="377202"/>
                  <a:pt x="5252468" y="383288"/>
                  <a:pt x="5265420" y="396240"/>
                </a:cubicBezTo>
                <a:lnTo>
                  <a:pt x="5318760" y="449580"/>
                </a:lnTo>
                <a:cubicBezTo>
                  <a:pt x="5326380" y="457200"/>
                  <a:pt x="5335642" y="463474"/>
                  <a:pt x="5341620" y="472440"/>
                </a:cubicBezTo>
                <a:cubicBezTo>
                  <a:pt x="5361940" y="502920"/>
                  <a:pt x="5349240" y="490220"/>
                  <a:pt x="5379720" y="510540"/>
                </a:cubicBezTo>
                <a:cubicBezTo>
                  <a:pt x="5384800" y="518160"/>
                  <a:pt x="5389097" y="526365"/>
                  <a:pt x="5394960" y="533400"/>
                </a:cubicBezTo>
                <a:cubicBezTo>
                  <a:pt x="5401859" y="541679"/>
                  <a:pt x="5411842" y="547294"/>
                  <a:pt x="5417820" y="556260"/>
                </a:cubicBezTo>
                <a:cubicBezTo>
                  <a:pt x="5422275" y="562943"/>
                  <a:pt x="5422116" y="571808"/>
                  <a:pt x="5425440" y="579120"/>
                </a:cubicBezTo>
                <a:cubicBezTo>
                  <a:pt x="5453255" y="640313"/>
                  <a:pt x="5446954" y="628125"/>
                  <a:pt x="5478780" y="670560"/>
                </a:cubicBezTo>
                <a:cubicBezTo>
                  <a:pt x="5487041" y="695344"/>
                  <a:pt x="5494311" y="724336"/>
                  <a:pt x="5509260" y="746760"/>
                </a:cubicBezTo>
                <a:cubicBezTo>
                  <a:pt x="5518282" y="760292"/>
                  <a:pt x="5529580" y="772160"/>
                  <a:pt x="5539740" y="784860"/>
                </a:cubicBezTo>
                <a:cubicBezTo>
                  <a:pt x="5579058" y="902813"/>
                  <a:pt x="5533994" y="780987"/>
                  <a:pt x="5570220" y="853440"/>
                </a:cubicBezTo>
                <a:cubicBezTo>
                  <a:pt x="5573812" y="860624"/>
                  <a:pt x="5572822" y="870028"/>
                  <a:pt x="5577840" y="876300"/>
                </a:cubicBezTo>
                <a:cubicBezTo>
                  <a:pt x="5583561" y="883451"/>
                  <a:pt x="5593080" y="886460"/>
                  <a:pt x="5600700" y="891540"/>
                </a:cubicBezTo>
                <a:cubicBezTo>
                  <a:pt x="5603240" y="899160"/>
                  <a:pt x="5604728" y="907216"/>
                  <a:pt x="5608320" y="914400"/>
                </a:cubicBezTo>
                <a:cubicBezTo>
                  <a:pt x="5617723" y="933206"/>
                  <a:pt x="5644227" y="961341"/>
                  <a:pt x="5654040" y="975360"/>
                </a:cubicBezTo>
                <a:cubicBezTo>
                  <a:pt x="5721551" y="1071804"/>
                  <a:pt x="5621282" y="946719"/>
                  <a:pt x="5715000" y="1059180"/>
                </a:cubicBezTo>
                <a:cubicBezTo>
                  <a:pt x="5733711" y="1134024"/>
                  <a:pt x="5706622" y="1042424"/>
                  <a:pt x="5745480" y="1120140"/>
                </a:cubicBezTo>
                <a:cubicBezTo>
                  <a:pt x="5752664" y="1134508"/>
                  <a:pt x="5756307" y="1150414"/>
                  <a:pt x="5760720" y="1165860"/>
                </a:cubicBezTo>
                <a:cubicBezTo>
                  <a:pt x="5795096" y="1286177"/>
                  <a:pt x="5762745" y="1187175"/>
                  <a:pt x="5783580" y="1249680"/>
                </a:cubicBezTo>
                <a:cubicBezTo>
                  <a:pt x="5772527" y="1316001"/>
                  <a:pt x="5782747" y="1274761"/>
                  <a:pt x="5760720" y="1333500"/>
                </a:cubicBezTo>
                <a:cubicBezTo>
                  <a:pt x="5757900" y="1341021"/>
                  <a:pt x="5756692" y="1349176"/>
                  <a:pt x="5753100" y="1356360"/>
                </a:cubicBezTo>
                <a:cubicBezTo>
                  <a:pt x="5749004" y="1364551"/>
                  <a:pt x="5741579" y="1370851"/>
                  <a:pt x="5737860" y="1379220"/>
                </a:cubicBezTo>
                <a:cubicBezTo>
                  <a:pt x="5696173" y="1473015"/>
                  <a:pt x="5741598" y="1384491"/>
                  <a:pt x="5715000" y="1455420"/>
                </a:cubicBezTo>
                <a:cubicBezTo>
                  <a:pt x="5711012" y="1466056"/>
                  <a:pt x="5703748" y="1475264"/>
                  <a:pt x="5699760" y="1485900"/>
                </a:cubicBezTo>
                <a:cubicBezTo>
                  <a:pt x="5696083" y="1495706"/>
                  <a:pt x="5695017" y="1506310"/>
                  <a:pt x="5692140" y="1516380"/>
                </a:cubicBezTo>
                <a:cubicBezTo>
                  <a:pt x="5689933" y="1524103"/>
                  <a:pt x="5686727" y="1531517"/>
                  <a:pt x="5684520" y="1539240"/>
                </a:cubicBezTo>
                <a:cubicBezTo>
                  <a:pt x="5665384" y="1606217"/>
                  <a:pt x="5687550" y="1537770"/>
                  <a:pt x="5669280" y="1592580"/>
                </a:cubicBezTo>
                <a:cubicBezTo>
                  <a:pt x="5663112" y="1641925"/>
                  <a:pt x="5657052" y="1697134"/>
                  <a:pt x="5646420" y="1744980"/>
                </a:cubicBezTo>
                <a:cubicBezTo>
                  <a:pt x="5631464" y="1812281"/>
                  <a:pt x="5635623" y="1768691"/>
                  <a:pt x="5615940" y="1821180"/>
                </a:cubicBezTo>
                <a:cubicBezTo>
                  <a:pt x="5612263" y="1830986"/>
                  <a:pt x="5611997" y="1841854"/>
                  <a:pt x="5608320" y="1851660"/>
                </a:cubicBezTo>
                <a:cubicBezTo>
                  <a:pt x="5604332" y="1862296"/>
                  <a:pt x="5596962" y="1871465"/>
                  <a:pt x="5593080" y="1882140"/>
                </a:cubicBezTo>
                <a:cubicBezTo>
                  <a:pt x="5556359" y="1983123"/>
                  <a:pt x="5597388" y="1896383"/>
                  <a:pt x="5562600" y="1965960"/>
                </a:cubicBezTo>
                <a:cubicBezTo>
                  <a:pt x="5560531" y="1976306"/>
                  <a:pt x="5551972" y="2022241"/>
                  <a:pt x="5547360" y="2034540"/>
                </a:cubicBezTo>
                <a:cubicBezTo>
                  <a:pt x="5543372" y="2045176"/>
                  <a:pt x="5536108" y="2054384"/>
                  <a:pt x="5532120" y="2065020"/>
                </a:cubicBezTo>
                <a:cubicBezTo>
                  <a:pt x="5528443" y="2074826"/>
                  <a:pt x="5528177" y="2085694"/>
                  <a:pt x="5524500" y="2095500"/>
                </a:cubicBezTo>
                <a:cubicBezTo>
                  <a:pt x="5520512" y="2106136"/>
                  <a:pt x="5512852" y="2115204"/>
                  <a:pt x="5509260" y="2125980"/>
                </a:cubicBezTo>
                <a:cubicBezTo>
                  <a:pt x="5476304" y="2224849"/>
                  <a:pt x="5514784" y="2152334"/>
                  <a:pt x="5471160" y="2225040"/>
                </a:cubicBezTo>
                <a:cubicBezTo>
                  <a:pt x="5468620" y="2235200"/>
                  <a:pt x="5466417" y="2245450"/>
                  <a:pt x="5463540" y="2255520"/>
                </a:cubicBezTo>
                <a:cubicBezTo>
                  <a:pt x="5461333" y="2263243"/>
                  <a:pt x="5457868" y="2270588"/>
                  <a:pt x="5455920" y="2278380"/>
                </a:cubicBezTo>
                <a:cubicBezTo>
                  <a:pt x="5452779" y="2290945"/>
                  <a:pt x="5452022" y="2304075"/>
                  <a:pt x="5448300" y="2316480"/>
                </a:cubicBezTo>
                <a:cubicBezTo>
                  <a:pt x="5444370" y="2329581"/>
                  <a:pt x="5437661" y="2341699"/>
                  <a:pt x="5433060" y="2354580"/>
                </a:cubicBezTo>
                <a:cubicBezTo>
                  <a:pt x="5408633" y="2422975"/>
                  <a:pt x="5420682" y="2411247"/>
                  <a:pt x="5387340" y="2461260"/>
                </a:cubicBezTo>
                <a:cubicBezTo>
                  <a:pt x="5380295" y="2471827"/>
                  <a:pt x="5373460" y="2482760"/>
                  <a:pt x="5364480" y="2491740"/>
                </a:cubicBezTo>
                <a:cubicBezTo>
                  <a:pt x="5352028" y="2504192"/>
                  <a:pt x="5326283" y="2519023"/>
                  <a:pt x="5311140" y="2529840"/>
                </a:cubicBezTo>
                <a:cubicBezTo>
                  <a:pt x="5300806" y="2537222"/>
                  <a:pt x="5289640" y="2543720"/>
                  <a:pt x="5280660" y="2552700"/>
                </a:cubicBezTo>
                <a:cubicBezTo>
                  <a:pt x="5274184" y="2559176"/>
                  <a:pt x="5273040" y="2570480"/>
                  <a:pt x="5265420" y="2575560"/>
                </a:cubicBezTo>
                <a:cubicBezTo>
                  <a:pt x="5256706" y="2581369"/>
                  <a:pt x="5245100" y="2580640"/>
                  <a:pt x="5234940" y="2583180"/>
                </a:cubicBezTo>
                <a:cubicBezTo>
                  <a:pt x="5229860" y="2590800"/>
                  <a:pt x="5226176" y="2599564"/>
                  <a:pt x="5219700" y="2606040"/>
                </a:cubicBezTo>
                <a:cubicBezTo>
                  <a:pt x="5189107" y="2636633"/>
                  <a:pt x="5186879" y="2630656"/>
                  <a:pt x="5158740" y="2651760"/>
                </a:cubicBezTo>
                <a:cubicBezTo>
                  <a:pt x="5122554" y="2678899"/>
                  <a:pt x="5087372" y="2707330"/>
                  <a:pt x="5052060" y="2735580"/>
                </a:cubicBezTo>
                <a:cubicBezTo>
                  <a:pt x="5039360" y="2745740"/>
                  <a:pt x="5028507" y="2758787"/>
                  <a:pt x="5013960" y="2766060"/>
                </a:cubicBezTo>
                <a:cubicBezTo>
                  <a:pt x="5003800" y="2771140"/>
                  <a:pt x="4993035" y="2775157"/>
                  <a:pt x="4983480" y="2781300"/>
                </a:cubicBezTo>
                <a:cubicBezTo>
                  <a:pt x="4957400" y="2798066"/>
                  <a:pt x="4932772" y="2816992"/>
                  <a:pt x="4907280" y="2834640"/>
                </a:cubicBezTo>
                <a:cubicBezTo>
                  <a:pt x="4899750" y="2839853"/>
                  <a:pt x="4892371" y="2845336"/>
                  <a:pt x="4884420" y="2849880"/>
                </a:cubicBezTo>
                <a:cubicBezTo>
                  <a:pt x="4866640" y="2860040"/>
                  <a:pt x="4848306" y="2869286"/>
                  <a:pt x="4831080" y="2880360"/>
                </a:cubicBezTo>
                <a:cubicBezTo>
                  <a:pt x="4812700" y="2892176"/>
                  <a:pt x="4796613" y="2907450"/>
                  <a:pt x="4777740" y="2918460"/>
                </a:cubicBezTo>
                <a:cubicBezTo>
                  <a:pt x="4765925" y="2925352"/>
                  <a:pt x="4751874" y="2927583"/>
                  <a:pt x="4739640" y="2933700"/>
                </a:cubicBezTo>
                <a:cubicBezTo>
                  <a:pt x="4726393" y="2940324"/>
                  <a:pt x="4714787" y="2949936"/>
                  <a:pt x="4701540" y="2956560"/>
                </a:cubicBezTo>
                <a:cubicBezTo>
                  <a:pt x="4684238" y="2965211"/>
                  <a:pt x="4665336" y="2970444"/>
                  <a:pt x="4648200" y="2979420"/>
                </a:cubicBezTo>
                <a:cubicBezTo>
                  <a:pt x="4611920" y="2998424"/>
                  <a:pt x="4577080" y="3020060"/>
                  <a:pt x="4541520" y="3040380"/>
                </a:cubicBezTo>
                <a:cubicBezTo>
                  <a:pt x="4523740" y="3050540"/>
                  <a:pt x="4506496" y="3061702"/>
                  <a:pt x="4488180" y="3070860"/>
                </a:cubicBezTo>
                <a:cubicBezTo>
                  <a:pt x="4472940" y="3078480"/>
                  <a:pt x="4457146" y="3085081"/>
                  <a:pt x="4442460" y="3093720"/>
                </a:cubicBezTo>
                <a:cubicBezTo>
                  <a:pt x="4413915" y="3110511"/>
                  <a:pt x="4387038" y="3130021"/>
                  <a:pt x="4358640" y="3147060"/>
                </a:cubicBezTo>
                <a:cubicBezTo>
                  <a:pt x="4348900" y="3152904"/>
                  <a:pt x="4338796" y="3158312"/>
                  <a:pt x="4328160" y="3162300"/>
                </a:cubicBezTo>
                <a:cubicBezTo>
                  <a:pt x="4269953" y="3184128"/>
                  <a:pt x="4326286" y="3151807"/>
                  <a:pt x="4259580" y="3185160"/>
                </a:cubicBezTo>
                <a:cubicBezTo>
                  <a:pt x="4251389" y="3189256"/>
                  <a:pt x="4245138" y="3196792"/>
                  <a:pt x="4236720" y="3200400"/>
                </a:cubicBezTo>
                <a:cubicBezTo>
                  <a:pt x="4227094" y="3204525"/>
                  <a:pt x="4216046" y="3204343"/>
                  <a:pt x="4206240" y="3208020"/>
                </a:cubicBezTo>
                <a:cubicBezTo>
                  <a:pt x="4195604" y="3212008"/>
                  <a:pt x="4186201" y="3218785"/>
                  <a:pt x="4175760" y="3223260"/>
                </a:cubicBezTo>
                <a:cubicBezTo>
                  <a:pt x="4168377" y="3226424"/>
                  <a:pt x="4160283" y="3227716"/>
                  <a:pt x="4152900" y="3230880"/>
                </a:cubicBezTo>
                <a:cubicBezTo>
                  <a:pt x="4142459" y="3235355"/>
                  <a:pt x="4132761" y="3241420"/>
                  <a:pt x="4122420" y="3246120"/>
                </a:cubicBezTo>
                <a:cubicBezTo>
                  <a:pt x="4086553" y="3262423"/>
                  <a:pt x="4060659" y="3273563"/>
                  <a:pt x="4023360" y="3284220"/>
                </a:cubicBezTo>
                <a:cubicBezTo>
                  <a:pt x="4003221" y="3289974"/>
                  <a:pt x="3962400" y="3299460"/>
                  <a:pt x="3962400" y="3299460"/>
                </a:cubicBezTo>
                <a:cubicBezTo>
                  <a:pt x="3949700" y="3309620"/>
                  <a:pt x="3938092" y="3321320"/>
                  <a:pt x="3924300" y="3329940"/>
                </a:cubicBezTo>
                <a:cubicBezTo>
                  <a:pt x="3916243" y="3334976"/>
                  <a:pt x="3876978" y="3343299"/>
                  <a:pt x="3870960" y="3345180"/>
                </a:cubicBezTo>
                <a:cubicBezTo>
                  <a:pt x="3699777" y="3398675"/>
                  <a:pt x="3846378" y="3361426"/>
                  <a:pt x="3726180" y="3383280"/>
                </a:cubicBezTo>
                <a:cubicBezTo>
                  <a:pt x="3616782" y="3403171"/>
                  <a:pt x="3791167" y="3375317"/>
                  <a:pt x="3657600" y="3406140"/>
                </a:cubicBezTo>
                <a:cubicBezTo>
                  <a:pt x="3637646" y="3410745"/>
                  <a:pt x="3616912" y="3410864"/>
                  <a:pt x="3596640" y="3413760"/>
                </a:cubicBezTo>
                <a:cubicBezTo>
                  <a:pt x="3527675" y="3423612"/>
                  <a:pt x="3570288" y="3420967"/>
                  <a:pt x="3489960" y="3429000"/>
                </a:cubicBezTo>
                <a:cubicBezTo>
                  <a:pt x="3338101" y="3444186"/>
                  <a:pt x="3453767" y="3428728"/>
                  <a:pt x="3345180" y="3444240"/>
                </a:cubicBezTo>
                <a:cubicBezTo>
                  <a:pt x="3267648" y="3470084"/>
                  <a:pt x="3324533" y="3455001"/>
                  <a:pt x="3215640" y="3467100"/>
                </a:cubicBezTo>
                <a:cubicBezTo>
                  <a:pt x="3197789" y="3469083"/>
                  <a:pt x="3179971" y="3471507"/>
                  <a:pt x="3162300" y="3474720"/>
                </a:cubicBezTo>
                <a:cubicBezTo>
                  <a:pt x="3151996" y="3476593"/>
                  <a:pt x="3142224" y="3481140"/>
                  <a:pt x="3131820" y="3482340"/>
                </a:cubicBezTo>
                <a:cubicBezTo>
                  <a:pt x="3076079" y="3488772"/>
                  <a:pt x="2964180" y="3497580"/>
                  <a:pt x="2964180" y="3497580"/>
                </a:cubicBezTo>
                <a:cubicBezTo>
                  <a:pt x="2951480" y="3502660"/>
                  <a:pt x="2939493" y="3510137"/>
                  <a:pt x="2926080" y="3512820"/>
                </a:cubicBezTo>
                <a:cubicBezTo>
                  <a:pt x="2901049" y="3517826"/>
                  <a:pt x="2875266" y="3517768"/>
                  <a:pt x="2849880" y="3520440"/>
                </a:cubicBezTo>
                <a:cubicBezTo>
                  <a:pt x="2827006" y="3522848"/>
                  <a:pt x="2804099" y="3525020"/>
                  <a:pt x="2781300" y="3528060"/>
                </a:cubicBezTo>
                <a:cubicBezTo>
                  <a:pt x="2765985" y="3530102"/>
                  <a:pt x="2750911" y="3533764"/>
                  <a:pt x="2735580" y="3535680"/>
                </a:cubicBezTo>
                <a:cubicBezTo>
                  <a:pt x="2667111" y="3544239"/>
                  <a:pt x="2598309" y="3549981"/>
                  <a:pt x="2529840" y="3558540"/>
                </a:cubicBezTo>
                <a:cubicBezTo>
                  <a:pt x="2509520" y="3561080"/>
                  <a:pt x="2489287" y="3564459"/>
                  <a:pt x="2468880" y="3566160"/>
                </a:cubicBezTo>
                <a:cubicBezTo>
                  <a:pt x="2428301" y="3569542"/>
                  <a:pt x="2387600" y="3571240"/>
                  <a:pt x="2346960" y="3573780"/>
                </a:cubicBezTo>
                <a:lnTo>
                  <a:pt x="1905000" y="3558540"/>
                </a:lnTo>
                <a:cubicBezTo>
                  <a:pt x="1894540" y="3558034"/>
                  <a:pt x="1884724" y="3553275"/>
                  <a:pt x="1874520" y="3550920"/>
                </a:cubicBezTo>
                <a:cubicBezTo>
                  <a:pt x="1851702" y="3545654"/>
                  <a:pt x="1828903" y="3540273"/>
                  <a:pt x="1805940" y="3535680"/>
                </a:cubicBezTo>
                <a:cubicBezTo>
                  <a:pt x="1790790" y="3532650"/>
                  <a:pt x="1775370" y="3531090"/>
                  <a:pt x="1760220" y="3528060"/>
                </a:cubicBezTo>
                <a:cubicBezTo>
                  <a:pt x="1670400" y="3510096"/>
                  <a:pt x="1811993" y="3532190"/>
                  <a:pt x="1676400" y="3512820"/>
                </a:cubicBezTo>
                <a:cubicBezTo>
                  <a:pt x="1668780" y="3510280"/>
                  <a:pt x="1661332" y="3507148"/>
                  <a:pt x="1653540" y="3505200"/>
                </a:cubicBezTo>
                <a:cubicBezTo>
                  <a:pt x="1640975" y="3502059"/>
                  <a:pt x="1627727" y="3501676"/>
                  <a:pt x="1615440" y="3497580"/>
                </a:cubicBezTo>
                <a:cubicBezTo>
                  <a:pt x="1597089" y="3491463"/>
                  <a:pt x="1580589" y="3480409"/>
                  <a:pt x="1562100" y="3474720"/>
                </a:cubicBezTo>
                <a:cubicBezTo>
                  <a:pt x="1547333" y="3470176"/>
                  <a:pt x="1531581" y="3469864"/>
                  <a:pt x="1516380" y="3467100"/>
                </a:cubicBezTo>
                <a:cubicBezTo>
                  <a:pt x="1503637" y="3464783"/>
                  <a:pt x="1490685" y="3463202"/>
                  <a:pt x="1478280" y="3459480"/>
                </a:cubicBezTo>
                <a:cubicBezTo>
                  <a:pt x="1465179" y="3455550"/>
                  <a:pt x="1453156" y="3448565"/>
                  <a:pt x="1440180" y="3444240"/>
                </a:cubicBezTo>
                <a:cubicBezTo>
                  <a:pt x="1391469" y="3428003"/>
                  <a:pt x="1388800" y="3429327"/>
                  <a:pt x="1341120" y="3421380"/>
                </a:cubicBezTo>
                <a:cubicBezTo>
                  <a:pt x="1323340" y="3413760"/>
                  <a:pt x="1306131" y="3404637"/>
                  <a:pt x="1287780" y="3398520"/>
                </a:cubicBezTo>
                <a:cubicBezTo>
                  <a:pt x="1267909" y="3391896"/>
                  <a:pt x="1247058" y="3388677"/>
                  <a:pt x="1226820" y="3383280"/>
                </a:cubicBezTo>
                <a:cubicBezTo>
                  <a:pt x="1208953" y="3378515"/>
                  <a:pt x="1191498" y="3372198"/>
                  <a:pt x="1173480" y="3368040"/>
                </a:cubicBezTo>
                <a:cubicBezTo>
                  <a:pt x="1158425" y="3364566"/>
                  <a:pt x="1142961" y="3363184"/>
                  <a:pt x="1127760" y="3360420"/>
                </a:cubicBezTo>
                <a:cubicBezTo>
                  <a:pt x="1115017" y="3358103"/>
                  <a:pt x="1102360" y="3355340"/>
                  <a:pt x="1089660" y="3352800"/>
                </a:cubicBezTo>
                <a:cubicBezTo>
                  <a:pt x="1079500" y="3347720"/>
                  <a:pt x="1070139" y="3340549"/>
                  <a:pt x="1059180" y="3337560"/>
                </a:cubicBezTo>
                <a:cubicBezTo>
                  <a:pt x="1041852" y="3332834"/>
                  <a:pt x="1023592" y="3332671"/>
                  <a:pt x="1005840" y="3329940"/>
                </a:cubicBezTo>
                <a:cubicBezTo>
                  <a:pt x="990569" y="3327591"/>
                  <a:pt x="975360" y="3324860"/>
                  <a:pt x="960120" y="3322320"/>
                </a:cubicBezTo>
                <a:cubicBezTo>
                  <a:pt x="942340" y="3314700"/>
                  <a:pt x="925269" y="3305149"/>
                  <a:pt x="906780" y="3299460"/>
                </a:cubicBezTo>
                <a:cubicBezTo>
                  <a:pt x="897617" y="3296641"/>
                  <a:pt x="813264" y="3285012"/>
                  <a:pt x="807720" y="3284220"/>
                </a:cubicBezTo>
                <a:cubicBezTo>
                  <a:pt x="749674" y="3261001"/>
                  <a:pt x="768117" y="3266699"/>
                  <a:pt x="685800" y="3246120"/>
                </a:cubicBezTo>
                <a:cubicBezTo>
                  <a:pt x="673235" y="3242979"/>
                  <a:pt x="660265" y="3241641"/>
                  <a:pt x="647700" y="3238500"/>
                </a:cubicBezTo>
                <a:cubicBezTo>
                  <a:pt x="593450" y="3224938"/>
                  <a:pt x="663654" y="3236617"/>
                  <a:pt x="586740" y="3215640"/>
                </a:cubicBezTo>
                <a:cubicBezTo>
                  <a:pt x="571834" y="3211575"/>
                  <a:pt x="556170" y="3211050"/>
                  <a:pt x="541020" y="3208020"/>
                </a:cubicBezTo>
                <a:cubicBezTo>
                  <a:pt x="530751" y="3205966"/>
                  <a:pt x="520571" y="3203409"/>
                  <a:pt x="510540" y="3200400"/>
                </a:cubicBezTo>
                <a:cubicBezTo>
                  <a:pt x="495153" y="3195784"/>
                  <a:pt x="480060" y="3190240"/>
                  <a:pt x="464820" y="3185160"/>
                </a:cubicBezTo>
                <a:cubicBezTo>
                  <a:pt x="457200" y="3182620"/>
                  <a:pt x="449752" y="3179488"/>
                  <a:pt x="441960" y="3177540"/>
                </a:cubicBezTo>
                <a:cubicBezTo>
                  <a:pt x="431800" y="3175000"/>
                  <a:pt x="421286" y="3173597"/>
                  <a:pt x="411480" y="3169920"/>
                </a:cubicBezTo>
                <a:cubicBezTo>
                  <a:pt x="400844" y="3165932"/>
                  <a:pt x="391441" y="3159155"/>
                  <a:pt x="381000" y="3154680"/>
                </a:cubicBezTo>
                <a:cubicBezTo>
                  <a:pt x="373617" y="3151516"/>
                  <a:pt x="365760" y="3149600"/>
                  <a:pt x="358140" y="3147060"/>
                </a:cubicBezTo>
                <a:cubicBezTo>
                  <a:pt x="350520" y="3139440"/>
                  <a:pt x="342179" y="3132479"/>
                  <a:pt x="335280" y="3124200"/>
                </a:cubicBezTo>
                <a:cubicBezTo>
                  <a:pt x="329417" y="3117165"/>
                  <a:pt x="326516" y="3107816"/>
                  <a:pt x="320040" y="3101340"/>
                </a:cubicBezTo>
                <a:cubicBezTo>
                  <a:pt x="313564" y="3094864"/>
                  <a:pt x="304800" y="3091180"/>
                  <a:pt x="297180" y="3086100"/>
                </a:cubicBezTo>
                <a:cubicBezTo>
                  <a:pt x="281064" y="3021635"/>
                  <a:pt x="303018" y="3087238"/>
                  <a:pt x="266700" y="3032760"/>
                </a:cubicBezTo>
                <a:cubicBezTo>
                  <a:pt x="262245" y="3026077"/>
                  <a:pt x="262672" y="3017084"/>
                  <a:pt x="259080" y="3009900"/>
                </a:cubicBezTo>
                <a:cubicBezTo>
                  <a:pt x="254984" y="3001709"/>
                  <a:pt x="248384" y="2994991"/>
                  <a:pt x="243840" y="2987040"/>
                </a:cubicBezTo>
                <a:cubicBezTo>
                  <a:pt x="238204" y="2977177"/>
                  <a:pt x="234444" y="2966300"/>
                  <a:pt x="228600" y="2956560"/>
                </a:cubicBezTo>
                <a:cubicBezTo>
                  <a:pt x="219176" y="2940854"/>
                  <a:pt x="203912" y="2928216"/>
                  <a:pt x="198120" y="2910840"/>
                </a:cubicBezTo>
                <a:cubicBezTo>
                  <a:pt x="193040" y="2895600"/>
                  <a:pt x="190064" y="2879488"/>
                  <a:pt x="182880" y="2865120"/>
                </a:cubicBezTo>
                <a:cubicBezTo>
                  <a:pt x="177800" y="2854960"/>
                  <a:pt x="171628" y="2845276"/>
                  <a:pt x="167640" y="2834640"/>
                </a:cubicBezTo>
                <a:cubicBezTo>
                  <a:pt x="163963" y="2824834"/>
                  <a:pt x="162897" y="2814230"/>
                  <a:pt x="160020" y="2804160"/>
                </a:cubicBezTo>
                <a:cubicBezTo>
                  <a:pt x="157813" y="2796437"/>
                  <a:pt x="154607" y="2789023"/>
                  <a:pt x="152400" y="2781300"/>
                </a:cubicBezTo>
                <a:cubicBezTo>
                  <a:pt x="149523" y="2771230"/>
                  <a:pt x="148092" y="2760755"/>
                  <a:pt x="144780" y="2750820"/>
                </a:cubicBezTo>
                <a:cubicBezTo>
                  <a:pt x="128676" y="2702509"/>
                  <a:pt x="132621" y="2727313"/>
                  <a:pt x="121920" y="2689860"/>
                </a:cubicBezTo>
                <a:cubicBezTo>
                  <a:pt x="102784" y="2622883"/>
                  <a:pt x="124950" y="2691330"/>
                  <a:pt x="106680" y="2636520"/>
                </a:cubicBezTo>
                <a:cubicBezTo>
                  <a:pt x="104140" y="2618740"/>
                  <a:pt x="102582" y="2600792"/>
                  <a:pt x="99060" y="2583180"/>
                </a:cubicBezTo>
                <a:cubicBezTo>
                  <a:pt x="97485" y="2575304"/>
                  <a:pt x="93647" y="2568043"/>
                  <a:pt x="91440" y="2560320"/>
                </a:cubicBezTo>
                <a:cubicBezTo>
                  <a:pt x="88563" y="2550250"/>
                  <a:pt x="86697" y="2539910"/>
                  <a:pt x="83820" y="2529840"/>
                </a:cubicBezTo>
                <a:cubicBezTo>
                  <a:pt x="63663" y="2459289"/>
                  <a:pt x="93168" y="2573554"/>
                  <a:pt x="60960" y="2468880"/>
                </a:cubicBezTo>
                <a:cubicBezTo>
                  <a:pt x="54800" y="2448861"/>
                  <a:pt x="53499" y="2427367"/>
                  <a:pt x="45720" y="2407920"/>
                </a:cubicBezTo>
                <a:cubicBezTo>
                  <a:pt x="40640" y="2395220"/>
                  <a:pt x="34805" y="2382796"/>
                  <a:pt x="30480" y="2369820"/>
                </a:cubicBezTo>
                <a:cubicBezTo>
                  <a:pt x="27168" y="2359885"/>
                  <a:pt x="26537" y="2349146"/>
                  <a:pt x="22860" y="2339340"/>
                </a:cubicBezTo>
                <a:cubicBezTo>
                  <a:pt x="18872" y="2328704"/>
                  <a:pt x="12700" y="2319020"/>
                  <a:pt x="7620" y="2308860"/>
                </a:cubicBezTo>
                <a:cubicBezTo>
                  <a:pt x="5080" y="2296160"/>
                  <a:pt x="0" y="2283712"/>
                  <a:pt x="0" y="2270760"/>
                </a:cubicBezTo>
                <a:cubicBezTo>
                  <a:pt x="0" y="2260287"/>
                  <a:pt x="5898" y="2250610"/>
                  <a:pt x="7620" y="2240280"/>
                </a:cubicBezTo>
                <a:cubicBezTo>
                  <a:pt x="8455" y="2235269"/>
                  <a:pt x="46990" y="2225040"/>
                  <a:pt x="53340" y="22098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20D751B-87C1-42DD-964D-EA270BC7A97E}"/>
              </a:ext>
            </a:extLst>
          </p:cNvPr>
          <p:cNvSpPr/>
          <p:nvPr/>
        </p:nvSpPr>
        <p:spPr>
          <a:xfrm>
            <a:off x="2590798" y="4663007"/>
            <a:ext cx="2267861" cy="1723931"/>
          </a:xfrm>
          <a:custGeom>
            <a:avLst/>
            <a:gdLst>
              <a:gd name="connsiteX0" fmla="*/ 53340 w 5783580"/>
              <a:gd name="connsiteY0" fmla="*/ 2209800 h 3573780"/>
              <a:gd name="connsiteX1" fmla="*/ 45720 w 5783580"/>
              <a:gd name="connsiteY1" fmla="*/ 2148840 h 3573780"/>
              <a:gd name="connsiteX2" fmla="*/ 38100 w 5783580"/>
              <a:gd name="connsiteY2" fmla="*/ 2125980 h 3573780"/>
              <a:gd name="connsiteX3" fmla="*/ 45720 w 5783580"/>
              <a:gd name="connsiteY3" fmla="*/ 1661160 h 3573780"/>
              <a:gd name="connsiteX4" fmla="*/ 53340 w 5783580"/>
              <a:gd name="connsiteY4" fmla="*/ 1607820 h 3573780"/>
              <a:gd name="connsiteX5" fmla="*/ 60960 w 5783580"/>
              <a:gd name="connsiteY5" fmla="*/ 1524000 h 3573780"/>
              <a:gd name="connsiteX6" fmla="*/ 83820 w 5783580"/>
              <a:gd name="connsiteY6" fmla="*/ 1470660 h 3573780"/>
              <a:gd name="connsiteX7" fmla="*/ 99060 w 5783580"/>
              <a:gd name="connsiteY7" fmla="*/ 1447800 h 3573780"/>
              <a:gd name="connsiteX8" fmla="*/ 106680 w 5783580"/>
              <a:gd name="connsiteY8" fmla="*/ 1424940 h 3573780"/>
              <a:gd name="connsiteX9" fmla="*/ 121920 w 5783580"/>
              <a:gd name="connsiteY9" fmla="*/ 1394460 h 3573780"/>
              <a:gd name="connsiteX10" fmla="*/ 129540 w 5783580"/>
              <a:gd name="connsiteY10" fmla="*/ 1363980 h 3573780"/>
              <a:gd name="connsiteX11" fmla="*/ 137160 w 5783580"/>
              <a:gd name="connsiteY11" fmla="*/ 1341120 h 3573780"/>
              <a:gd name="connsiteX12" fmla="*/ 144780 w 5783580"/>
              <a:gd name="connsiteY12" fmla="*/ 1310640 h 3573780"/>
              <a:gd name="connsiteX13" fmla="*/ 160020 w 5783580"/>
              <a:gd name="connsiteY13" fmla="*/ 1280160 h 3573780"/>
              <a:gd name="connsiteX14" fmla="*/ 182880 w 5783580"/>
              <a:gd name="connsiteY14" fmla="*/ 1234440 h 3573780"/>
              <a:gd name="connsiteX15" fmla="*/ 190500 w 5783580"/>
              <a:gd name="connsiteY15" fmla="*/ 1203960 h 3573780"/>
              <a:gd name="connsiteX16" fmla="*/ 205740 w 5783580"/>
              <a:gd name="connsiteY16" fmla="*/ 1181100 h 3573780"/>
              <a:gd name="connsiteX17" fmla="*/ 251460 w 5783580"/>
              <a:gd name="connsiteY17" fmla="*/ 1135380 h 3573780"/>
              <a:gd name="connsiteX18" fmla="*/ 297180 w 5783580"/>
              <a:gd name="connsiteY18" fmla="*/ 1089660 h 3573780"/>
              <a:gd name="connsiteX19" fmla="*/ 335280 w 5783580"/>
              <a:gd name="connsiteY19" fmla="*/ 1043940 h 3573780"/>
              <a:gd name="connsiteX20" fmla="*/ 381000 w 5783580"/>
              <a:gd name="connsiteY20" fmla="*/ 1005840 h 3573780"/>
              <a:gd name="connsiteX21" fmla="*/ 403860 w 5783580"/>
              <a:gd name="connsiteY21" fmla="*/ 975360 h 3573780"/>
              <a:gd name="connsiteX22" fmla="*/ 434340 w 5783580"/>
              <a:gd name="connsiteY22" fmla="*/ 952500 h 3573780"/>
              <a:gd name="connsiteX23" fmla="*/ 449580 w 5783580"/>
              <a:gd name="connsiteY23" fmla="*/ 929640 h 3573780"/>
              <a:gd name="connsiteX24" fmla="*/ 472440 w 5783580"/>
              <a:gd name="connsiteY24" fmla="*/ 906780 h 3573780"/>
              <a:gd name="connsiteX25" fmla="*/ 487680 w 5783580"/>
              <a:gd name="connsiteY25" fmla="*/ 883920 h 3573780"/>
              <a:gd name="connsiteX26" fmla="*/ 533400 w 5783580"/>
              <a:gd name="connsiteY26" fmla="*/ 853440 h 3573780"/>
              <a:gd name="connsiteX27" fmla="*/ 579120 w 5783580"/>
              <a:gd name="connsiteY27" fmla="*/ 815340 h 3573780"/>
              <a:gd name="connsiteX28" fmla="*/ 609600 w 5783580"/>
              <a:gd name="connsiteY28" fmla="*/ 792480 h 3573780"/>
              <a:gd name="connsiteX29" fmla="*/ 655320 w 5783580"/>
              <a:gd name="connsiteY29" fmla="*/ 754380 h 3573780"/>
              <a:gd name="connsiteX30" fmla="*/ 678180 w 5783580"/>
              <a:gd name="connsiteY30" fmla="*/ 739140 h 3573780"/>
              <a:gd name="connsiteX31" fmla="*/ 716280 w 5783580"/>
              <a:gd name="connsiteY31" fmla="*/ 708660 h 3573780"/>
              <a:gd name="connsiteX32" fmla="*/ 769620 w 5783580"/>
              <a:gd name="connsiteY32" fmla="*/ 678180 h 3573780"/>
              <a:gd name="connsiteX33" fmla="*/ 838200 w 5783580"/>
              <a:gd name="connsiteY33" fmla="*/ 624840 h 3573780"/>
              <a:gd name="connsiteX34" fmla="*/ 868680 w 5783580"/>
              <a:gd name="connsiteY34" fmla="*/ 609600 h 3573780"/>
              <a:gd name="connsiteX35" fmla="*/ 891540 w 5783580"/>
              <a:gd name="connsiteY35" fmla="*/ 586740 h 3573780"/>
              <a:gd name="connsiteX36" fmla="*/ 952500 w 5783580"/>
              <a:gd name="connsiteY36" fmla="*/ 556260 h 3573780"/>
              <a:gd name="connsiteX37" fmla="*/ 1028700 w 5783580"/>
              <a:gd name="connsiteY37" fmla="*/ 510540 h 3573780"/>
              <a:gd name="connsiteX38" fmla="*/ 1051560 w 5783580"/>
              <a:gd name="connsiteY38" fmla="*/ 495300 h 3573780"/>
              <a:gd name="connsiteX39" fmla="*/ 1104900 w 5783580"/>
              <a:gd name="connsiteY39" fmla="*/ 480060 h 3573780"/>
              <a:gd name="connsiteX40" fmla="*/ 1150620 w 5783580"/>
              <a:gd name="connsiteY40" fmla="*/ 449580 h 3573780"/>
              <a:gd name="connsiteX41" fmla="*/ 1196340 w 5783580"/>
              <a:gd name="connsiteY41" fmla="*/ 434340 h 3573780"/>
              <a:gd name="connsiteX42" fmla="*/ 1249680 w 5783580"/>
              <a:gd name="connsiteY42" fmla="*/ 411480 h 3573780"/>
              <a:gd name="connsiteX43" fmla="*/ 1280160 w 5783580"/>
              <a:gd name="connsiteY43" fmla="*/ 396240 h 3573780"/>
              <a:gd name="connsiteX44" fmla="*/ 1386840 w 5783580"/>
              <a:gd name="connsiteY44" fmla="*/ 365760 h 3573780"/>
              <a:gd name="connsiteX45" fmla="*/ 1447800 w 5783580"/>
              <a:gd name="connsiteY45" fmla="*/ 342900 h 3573780"/>
              <a:gd name="connsiteX46" fmla="*/ 1478280 w 5783580"/>
              <a:gd name="connsiteY46" fmla="*/ 335280 h 3573780"/>
              <a:gd name="connsiteX47" fmla="*/ 1524000 w 5783580"/>
              <a:gd name="connsiteY47" fmla="*/ 320040 h 3573780"/>
              <a:gd name="connsiteX48" fmla="*/ 1554480 w 5783580"/>
              <a:gd name="connsiteY48" fmla="*/ 312420 h 3573780"/>
              <a:gd name="connsiteX49" fmla="*/ 1592580 w 5783580"/>
              <a:gd name="connsiteY49" fmla="*/ 304800 h 3573780"/>
              <a:gd name="connsiteX50" fmla="*/ 1615440 w 5783580"/>
              <a:gd name="connsiteY50" fmla="*/ 297180 h 3573780"/>
              <a:gd name="connsiteX51" fmla="*/ 1653540 w 5783580"/>
              <a:gd name="connsiteY51" fmla="*/ 289560 h 3573780"/>
              <a:gd name="connsiteX52" fmla="*/ 1722120 w 5783580"/>
              <a:gd name="connsiteY52" fmla="*/ 266700 h 3573780"/>
              <a:gd name="connsiteX53" fmla="*/ 1744980 w 5783580"/>
              <a:gd name="connsiteY53" fmla="*/ 259080 h 3573780"/>
              <a:gd name="connsiteX54" fmla="*/ 1828800 w 5783580"/>
              <a:gd name="connsiteY54" fmla="*/ 220980 h 3573780"/>
              <a:gd name="connsiteX55" fmla="*/ 1882140 w 5783580"/>
              <a:gd name="connsiteY55" fmla="*/ 205740 h 3573780"/>
              <a:gd name="connsiteX56" fmla="*/ 1920240 w 5783580"/>
              <a:gd name="connsiteY56" fmla="*/ 190500 h 3573780"/>
              <a:gd name="connsiteX57" fmla="*/ 1988820 w 5783580"/>
              <a:gd name="connsiteY57" fmla="*/ 175260 h 3573780"/>
              <a:gd name="connsiteX58" fmla="*/ 2042160 w 5783580"/>
              <a:gd name="connsiteY58" fmla="*/ 152400 h 3573780"/>
              <a:gd name="connsiteX59" fmla="*/ 2080260 w 5783580"/>
              <a:gd name="connsiteY59" fmla="*/ 144780 h 3573780"/>
              <a:gd name="connsiteX60" fmla="*/ 2156460 w 5783580"/>
              <a:gd name="connsiteY60" fmla="*/ 121920 h 3573780"/>
              <a:gd name="connsiteX61" fmla="*/ 2286000 w 5783580"/>
              <a:gd name="connsiteY61" fmla="*/ 106680 h 3573780"/>
              <a:gd name="connsiteX62" fmla="*/ 2392680 w 5783580"/>
              <a:gd name="connsiteY62" fmla="*/ 91440 h 3573780"/>
              <a:gd name="connsiteX63" fmla="*/ 2453640 w 5783580"/>
              <a:gd name="connsiteY63" fmla="*/ 83820 h 3573780"/>
              <a:gd name="connsiteX64" fmla="*/ 2499360 w 5783580"/>
              <a:gd name="connsiteY64" fmla="*/ 68580 h 3573780"/>
              <a:gd name="connsiteX65" fmla="*/ 2522220 w 5783580"/>
              <a:gd name="connsiteY65" fmla="*/ 60960 h 3573780"/>
              <a:gd name="connsiteX66" fmla="*/ 2560320 w 5783580"/>
              <a:gd name="connsiteY66" fmla="*/ 53340 h 3573780"/>
              <a:gd name="connsiteX67" fmla="*/ 2583180 w 5783580"/>
              <a:gd name="connsiteY67" fmla="*/ 45720 h 3573780"/>
              <a:gd name="connsiteX68" fmla="*/ 2804160 w 5783580"/>
              <a:gd name="connsiteY68" fmla="*/ 22860 h 3573780"/>
              <a:gd name="connsiteX69" fmla="*/ 3573780 w 5783580"/>
              <a:gd name="connsiteY69" fmla="*/ 0 h 3573780"/>
              <a:gd name="connsiteX70" fmla="*/ 4328160 w 5783580"/>
              <a:gd name="connsiteY70" fmla="*/ 22860 h 3573780"/>
              <a:gd name="connsiteX71" fmla="*/ 4533900 w 5783580"/>
              <a:gd name="connsiteY71" fmla="*/ 38100 h 3573780"/>
              <a:gd name="connsiteX72" fmla="*/ 4594860 w 5783580"/>
              <a:gd name="connsiteY72" fmla="*/ 60960 h 3573780"/>
              <a:gd name="connsiteX73" fmla="*/ 4625340 w 5783580"/>
              <a:gd name="connsiteY73" fmla="*/ 68580 h 3573780"/>
              <a:gd name="connsiteX74" fmla="*/ 4663440 w 5783580"/>
              <a:gd name="connsiteY74" fmla="*/ 83820 h 3573780"/>
              <a:gd name="connsiteX75" fmla="*/ 4709160 w 5783580"/>
              <a:gd name="connsiteY75" fmla="*/ 91440 h 3573780"/>
              <a:gd name="connsiteX76" fmla="*/ 4823460 w 5783580"/>
              <a:gd name="connsiteY76" fmla="*/ 114300 h 3573780"/>
              <a:gd name="connsiteX77" fmla="*/ 4869180 w 5783580"/>
              <a:gd name="connsiteY77" fmla="*/ 129540 h 3573780"/>
              <a:gd name="connsiteX78" fmla="*/ 4899660 w 5783580"/>
              <a:gd name="connsiteY78" fmla="*/ 144780 h 3573780"/>
              <a:gd name="connsiteX79" fmla="*/ 4945380 w 5783580"/>
              <a:gd name="connsiteY79" fmla="*/ 160020 h 3573780"/>
              <a:gd name="connsiteX80" fmla="*/ 4975860 w 5783580"/>
              <a:gd name="connsiteY80" fmla="*/ 175260 h 3573780"/>
              <a:gd name="connsiteX81" fmla="*/ 5021580 w 5783580"/>
              <a:gd name="connsiteY81" fmla="*/ 198120 h 3573780"/>
              <a:gd name="connsiteX82" fmla="*/ 5074920 w 5783580"/>
              <a:gd name="connsiteY82" fmla="*/ 243840 h 3573780"/>
              <a:gd name="connsiteX83" fmla="*/ 5097780 w 5783580"/>
              <a:gd name="connsiteY83" fmla="*/ 259080 h 3573780"/>
              <a:gd name="connsiteX84" fmla="*/ 5143500 w 5783580"/>
              <a:gd name="connsiteY84" fmla="*/ 304800 h 3573780"/>
              <a:gd name="connsiteX85" fmla="*/ 5189220 w 5783580"/>
              <a:gd name="connsiteY85" fmla="*/ 335280 h 3573780"/>
              <a:gd name="connsiteX86" fmla="*/ 5219700 w 5783580"/>
              <a:gd name="connsiteY86" fmla="*/ 365760 h 3573780"/>
              <a:gd name="connsiteX87" fmla="*/ 5265420 w 5783580"/>
              <a:gd name="connsiteY87" fmla="*/ 396240 h 3573780"/>
              <a:gd name="connsiteX88" fmla="*/ 5318760 w 5783580"/>
              <a:gd name="connsiteY88" fmla="*/ 449580 h 3573780"/>
              <a:gd name="connsiteX89" fmla="*/ 5341620 w 5783580"/>
              <a:gd name="connsiteY89" fmla="*/ 472440 h 3573780"/>
              <a:gd name="connsiteX90" fmla="*/ 5379720 w 5783580"/>
              <a:gd name="connsiteY90" fmla="*/ 510540 h 3573780"/>
              <a:gd name="connsiteX91" fmla="*/ 5394960 w 5783580"/>
              <a:gd name="connsiteY91" fmla="*/ 533400 h 3573780"/>
              <a:gd name="connsiteX92" fmla="*/ 5417820 w 5783580"/>
              <a:gd name="connsiteY92" fmla="*/ 556260 h 3573780"/>
              <a:gd name="connsiteX93" fmla="*/ 5425440 w 5783580"/>
              <a:gd name="connsiteY93" fmla="*/ 579120 h 3573780"/>
              <a:gd name="connsiteX94" fmla="*/ 5478780 w 5783580"/>
              <a:gd name="connsiteY94" fmla="*/ 670560 h 3573780"/>
              <a:gd name="connsiteX95" fmla="*/ 5509260 w 5783580"/>
              <a:gd name="connsiteY95" fmla="*/ 746760 h 3573780"/>
              <a:gd name="connsiteX96" fmla="*/ 5539740 w 5783580"/>
              <a:gd name="connsiteY96" fmla="*/ 784860 h 3573780"/>
              <a:gd name="connsiteX97" fmla="*/ 5570220 w 5783580"/>
              <a:gd name="connsiteY97" fmla="*/ 853440 h 3573780"/>
              <a:gd name="connsiteX98" fmla="*/ 5577840 w 5783580"/>
              <a:gd name="connsiteY98" fmla="*/ 876300 h 3573780"/>
              <a:gd name="connsiteX99" fmla="*/ 5600700 w 5783580"/>
              <a:gd name="connsiteY99" fmla="*/ 891540 h 3573780"/>
              <a:gd name="connsiteX100" fmla="*/ 5608320 w 5783580"/>
              <a:gd name="connsiteY100" fmla="*/ 914400 h 3573780"/>
              <a:gd name="connsiteX101" fmla="*/ 5654040 w 5783580"/>
              <a:gd name="connsiteY101" fmla="*/ 975360 h 3573780"/>
              <a:gd name="connsiteX102" fmla="*/ 5715000 w 5783580"/>
              <a:gd name="connsiteY102" fmla="*/ 1059180 h 3573780"/>
              <a:gd name="connsiteX103" fmla="*/ 5745480 w 5783580"/>
              <a:gd name="connsiteY103" fmla="*/ 1120140 h 3573780"/>
              <a:gd name="connsiteX104" fmla="*/ 5760720 w 5783580"/>
              <a:gd name="connsiteY104" fmla="*/ 1165860 h 3573780"/>
              <a:gd name="connsiteX105" fmla="*/ 5783580 w 5783580"/>
              <a:gd name="connsiteY105" fmla="*/ 1249680 h 3573780"/>
              <a:gd name="connsiteX106" fmla="*/ 5760720 w 5783580"/>
              <a:gd name="connsiteY106" fmla="*/ 1333500 h 3573780"/>
              <a:gd name="connsiteX107" fmla="*/ 5753100 w 5783580"/>
              <a:gd name="connsiteY107" fmla="*/ 1356360 h 3573780"/>
              <a:gd name="connsiteX108" fmla="*/ 5737860 w 5783580"/>
              <a:gd name="connsiteY108" fmla="*/ 1379220 h 3573780"/>
              <a:gd name="connsiteX109" fmla="*/ 5715000 w 5783580"/>
              <a:gd name="connsiteY109" fmla="*/ 1455420 h 3573780"/>
              <a:gd name="connsiteX110" fmla="*/ 5699760 w 5783580"/>
              <a:gd name="connsiteY110" fmla="*/ 1485900 h 3573780"/>
              <a:gd name="connsiteX111" fmla="*/ 5692140 w 5783580"/>
              <a:gd name="connsiteY111" fmla="*/ 1516380 h 3573780"/>
              <a:gd name="connsiteX112" fmla="*/ 5684520 w 5783580"/>
              <a:gd name="connsiteY112" fmla="*/ 1539240 h 3573780"/>
              <a:gd name="connsiteX113" fmla="*/ 5669280 w 5783580"/>
              <a:gd name="connsiteY113" fmla="*/ 1592580 h 3573780"/>
              <a:gd name="connsiteX114" fmla="*/ 5646420 w 5783580"/>
              <a:gd name="connsiteY114" fmla="*/ 1744980 h 3573780"/>
              <a:gd name="connsiteX115" fmla="*/ 5615940 w 5783580"/>
              <a:gd name="connsiteY115" fmla="*/ 1821180 h 3573780"/>
              <a:gd name="connsiteX116" fmla="*/ 5608320 w 5783580"/>
              <a:gd name="connsiteY116" fmla="*/ 1851660 h 3573780"/>
              <a:gd name="connsiteX117" fmla="*/ 5593080 w 5783580"/>
              <a:gd name="connsiteY117" fmla="*/ 1882140 h 3573780"/>
              <a:gd name="connsiteX118" fmla="*/ 5562600 w 5783580"/>
              <a:gd name="connsiteY118" fmla="*/ 1965960 h 3573780"/>
              <a:gd name="connsiteX119" fmla="*/ 5547360 w 5783580"/>
              <a:gd name="connsiteY119" fmla="*/ 2034540 h 3573780"/>
              <a:gd name="connsiteX120" fmla="*/ 5532120 w 5783580"/>
              <a:gd name="connsiteY120" fmla="*/ 2065020 h 3573780"/>
              <a:gd name="connsiteX121" fmla="*/ 5524500 w 5783580"/>
              <a:gd name="connsiteY121" fmla="*/ 2095500 h 3573780"/>
              <a:gd name="connsiteX122" fmla="*/ 5509260 w 5783580"/>
              <a:gd name="connsiteY122" fmla="*/ 2125980 h 3573780"/>
              <a:gd name="connsiteX123" fmla="*/ 5471160 w 5783580"/>
              <a:gd name="connsiteY123" fmla="*/ 2225040 h 3573780"/>
              <a:gd name="connsiteX124" fmla="*/ 5463540 w 5783580"/>
              <a:gd name="connsiteY124" fmla="*/ 2255520 h 3573780"/>
              <a:gd name="connsiteX125" fmla="*/ 5455920 w 5783580"/>
              <a:gd name="connsiteY125" fmla="*/ 2278380 h 3573780"/>
              <a:gd name="connsiteX126" fmla="*/ 5448300 w 5783580"/>
              <a:gd name="connsiteY126" fmla="*/ 2316480 h 3573780"/>
              <a:gd name="connsiteX127" fmla="*/ 5433060 w 5783580"/>
              <a:gd name="connsiteY127" fmla="*/ 2354580 h 3573780"/>
              <a:gd name="connsiteX128" fmla="*/ 5387340 w 5783580"/>
              <a:gd name="connsiteY128" fmla="*/ 2461260 h 3573780"/>
              <a:gd name="connsiteX129" fmla="*/ 5364480 w 5783580"/>
              <a:gd name="connsiteY129" fmla="*/ 2491740 h 3573780"/>
              <a:gd name="connsiteX130" fmla="*/ 5311140 w 5783580"/>
              <a:gd name="connsiteY130" fmla="*/ 2529840 h 3573780"/>
              <a:gd name="connsiteX131" fmla="*/ 5280660 w 5783580"/>
              <a:gd name="connsiteY131" fmla="*/ 2552700 h 3573780"/>
              <a:gd name="connsiteX132" fmla="*/ 5265420 w 5783580"/>
              <a:gd name="connsiteY132" fmla="*/ 2575560 h 3573780"/>
              <a:gd name="connsiteX133" fmla="*/ 5234940 w 5783580"/>
              <a:gd name="connsiteY133" fmla="*/ 2583180 h 3573780"/>
              <a:gd name="connsiteX134" fmla="*/ 5219700 w 5783580"/>
              <a:gd name="connsiteY134" fmla="*/ 2606040 h 3573780"/>
              <a:gd name="connsiteX135" fmla="*/ 5158740 w 5783580"/>
              <a:gd name="connsiteY135" fmla="*/ 2651760 h 3573780"/>
              <a:gd name="connsiteX136" fmla="*/ 5052060 w 5783580"/>
              <a:gd name="connsiteY136" fmla="*/ 2735580 h 3573780"/>
              <a:gd name="connsiteX137" fmla="*/ 5013960 w 5783580"/>
              <a:gd name="connsiteY137" fmla="*/ 2766060 h 3573780"/>
              <a:gd name="connsiteX138" fmla="*/ 4983480 w 5783580"/>
              <a:gd name="connsiteY138" fmla="*/ 2781300 h 3573780"/>
              <a:gd name="connsiteX139" fmla="*/ 4907280 w 5783580"/>
              <a:gd name="connsiteY139" fmla="*/ 2834640 h 3573780"/>
              <a:gd name="connsiteX140" fmla="*/ 4884420 w 5783580"/>
              <a:gd name="connsiteY140" fmla="*/ 2849880 h 3573780"/>
              <a:gd name="connsiteX141" fmla="*/ 4831080 w 5783580"/>
              <a:gd name="connsiteY141" fmla="*/ 2880360 h 3573780"/>
              <a:gd name="connsiteX142" fmla="*/ 4777740 w 5783580"/>
              <a:gd name="connsiteY142" fmla="*/ 2918460 h 3573780"/>
              <a:gd name="connsiteX143" fmla="*/ 4739640 w 5783580"/>
              <a:gd name="connsiteY143" fmla="*/ 2933700 h 3573780"/>
              <a:gd name="connsiteX144" fmla="*/ 4701540 w 5783580"/>
              <a:gd name="connsiteY144" fmla="*/ 2956560 h 3573780"/>
              <a:gd name="connsiteX145" fmla="*/ 4648200 w 5783580"/>
              <a:gd name="connsiteY145" fmla="*/ 2979420 h 3573780"/>
              <a:gd name="connsiteX146" fmla="*/ 4541520 w 5783580"/>
              <a:gd name="connsiteY146" fmla="*/ 3040380 h 3573780"/>
              <a:gd name="connsiteX147" fmla="*/ 4488180 w 5783580"/>
              <a:gd name="connsiteY147" fmla="*/ 3070860 h 3573780"/>
              <a:gd name="connsiteX148" fmla="*/ 4442460 w 5783580"/>
              <a:gd name="connsiteY148" fmla="*/ 3093720 h 3573780"/>
              <a:gd name="connsiteX149" fmla="*/ 4358640 w 5783580"/>
              <a:gd name="connsiteY149" fmla="*/ 3147060 h 3573780"/>
              <a:gd name="connsiteX150" fmla="*/ 4328160 w 5783580"/>
              <a:gd name="connsiteY150" fmla="*/ 3162300 h 3573780"/>
              <a:gd name="connsiteX151" fmla="*/ 4259580 w 5783580"/>
              <a:gd name="connsiteY151" fmla="*/ 3185160 h 3573780"/>
              <a:gd name="connsiteX152" fmla="*/ 4236720 w 5783580"/>
              <a:gd name="connsiteY152" fmla="*/ 3200400 h 3573780"/>
              <a:gd name="connsiteX153" fmla="*/ 4206240 w 5783580"/>
              <a:gd name="connsiteY153" fmla="*/ 3208020 h 3573780"/>
              <a:gd name="connsiteX154" fmla="*/ 4175760 w 5783580"/>
              <a:gd name="connsiteY154" fmla="*/ 3223260 h 3573780"/>
              <a:gd name="connsiteX155" fmla="*/ 4152900 w 5783580"/>
              <a:gd name="connsiteY155" fmla="*/ 3230880 h 3573780"/>
              <a:gd name="connsiteX156" fmla="*/ 4122420 w 5783580"/>
              <a:gd name="connsiteY156" fmla="*/ 3246120 h 3573780"/>
              <a:gd name="connsiteX157" fmla="*/ 4023360 w 5783580"/>
              <a:gd name="connsiteY157" fmla="*/ 3284220 h 3573780"/>
              <a:gd name="connsiteX158" fmla="*/ 3962400 w 5783580"/>
              <a:gd name="connsiteY158" fmla="*/ 3299460 h 3573780"/>
              <a:gd name="connsiteX159" fmla="*/ 3924300 w 5783580"/>
              <a:gd name="connsiteY159" fmla="*/ 3329940 h 3573780"/>
              <a:gd name="connsiteX160" fmla="*/ 3870960 w 5783580"/>
              <a:gd name="connsiteY160" fmla="*/ 3345180 h 3573780"/>
              <a:gd name="connsiteX161" fmla="*/ 3726180 w 5783580"/>
              <a:gd name="connsiteY161" fmla="*/ 3383280 h 3573780"/>
              <a:gd name="connsiteX162" fmla="*/ 3657600 w 5783580"/>
              <a:gd name="connsiteY162" fmla="*/ 3406140 h 3573780"/>
              <a:gd name="connsiteX163" fmla="*/ 3596640 w 5783580"/>
              <a:gd name="connsiteY163" fmla="*/ 3413760 h 3573780"/>
              <a:gd name="connsiteX164" fmla="*/ 3489960 w 5783580"/>
              <a:gd name="connsiteY164" fmla="*/ 3429000 h 3573780"/>
              <a:gd name="connsiteX165" fmla="*/ 3345180 w 5783580"/>
              <a:gd name="connsiteY165" fmla="*/ 3444240 h 3573780"/>
              <a:gd name="connsiteX166" fmla="*/ 3215640 w 5783580"/>
              <a:gd name="connsiteY166" fmla="*/ 3467100 h 3573780"/>
              <a:gd name="connsiteX167" fmla="*/ 3162300 w 5783580"/>
              <a:gd name="connsiteY167" fmla="*/ 3474720 h 3573780"/>
              <a:gd name="connsiteX168" fmla="*/ 3131820 w 5783580"/>
              <a:gd name="connsiteY168" fmla="*/ 3482340 h 3573780"/>
              <a:gd name="connsiteX169" fmla="*/ 2964180 w 5783580"/>
              <a:gd name="connsiteY169" fmla="*/ 3497580 h 3573780"/>
              <a:gd name="connsiteX170" fmla="*/ 2926080 w 5783580"/>
              <a:gd name="connsiteY170" fmla="*/ 3512820 h 3573780"/>
              <a:gd name="connsiteX171" fmla="*/ 2849880 w 5783580"/>
              <a:gd name="connsiteY171" fmla="*/ 3520440 h 3573780"/>
              <a:gd name="connsiteX172" fmla="*/ 2781300 w 5783580"/>
              <a:gd name="connsiteY172" fmla="*/ 3528060 h 3573780"/>
              <a:gd name="connsiteX173" fmla="*/ 2735580 w 5783580"/>
              <a:gd name="connsiteY173" fmla="*/ 3535680 h 3573780"/>
              <a:gd name="connsiteX174" fmla="*/ 2529840 w 5783580"/>
              <a:gd name="connsiteY174" fmla="*/ 3558540 h 3573780"/>
              <a:gd name="connsiteX175" fmla="*/ 2468880 w 5783580"/>
              <a:gd name="connsiteY175" fmla="*/ 3566160 h 3573780"/>
              <a:gd name="connsiteX176" fmla="*/ 2346960 w 5783580"/>
              <a:gd name="connsiteY176" fmla="*/ 3573780 h 3573780"/>
              <a:gd name="connsiteX177" fmla="*/ 1905000 w 5783580"/>
              <a:gd name="connsiteY177" fmla="*/ 3558540 h 3573780"/>
              <a:gd name="connsiteX178" fmla="*/ 1874520 w 5783580"/>
              <a:gd name="connsiteY178" fmla="*/ 3550920 h 3573780"/>
              <a:gd name="connsiteX179" fmla="*/ 1805940 w 5783580"/>
              <a:gd name="connsiteY179" fmla="*/ 3535680 h 3573780"/>
              <a:gd name="connsiteX180" fmla="*/ 1760220 w 5783580"/>
              <a:gd name="connsiteY180" fmla="*/ 3528060 h 3573780"/>
              <a:gd name="connsiteX181" fmla="*/ 1676400 w 5783580"/>
              <a:gd name="connsiteY181" fmla="*/ 3512820 h 3573780"/>
              <a:gd name="connsiteX182" fmla="*/ 1653540 w 5783580"/>
              <a:gd name="connsiteY182" fmla="*/ 3505200 h 3573780"/>
              <a:gd name="connsiteX183" fmla="*/ 1615440 w 5783580"/>
              <a:gd name="connsiteY183" fmla="*/ 3497580 h 3573780"/>
              <a:gd name="connsiteX184" fmla="*/ 1562100 w 5783580"/>
              <a:gd name="connsiteY184" fmla="*/ 3474720 h 3573780"/>
              <a:gd name="connsiteX185" fmla="*/ 1516380 w 5783580"/>
              <a:gd name="connsiteY185" fmla="*/ 3467100 h 3573780"/>
              <a:gd name="connsiteX186" fmla="*/ 1478280 w 5783580"/>
              <a:gd name="connsiteY186" fmla="*/ 3459480 h 3573780"/>
              <a:gd name="connsiteX187" fmla="*/ 1440180 w 5783580"/>
              <a:gd name="connsiteY187" fmla="*/ 3444240 h 3573780"/>
              <a:gd name="connsiteX188" fmla="*/ 1341120 w 5783580"/>
              <a:gd name="connsiteY188" fmla="*/ 3421380 h 3573780"/>
              <a:gd name="connsiteX189" fmla="*/ 1287780 w 5783580"/>
              <a:gd name="connsiteY189" fmla="*/ 3398520 h 3573780"/>
              <a:gd name="connsiteX190" fmla="*/ 1226820 w 5783580"/>
              <a:gd name="connsiteY190" fmla="*/ 3383280 h 3573780"/>
              <a:gd name="connsiteX191" fmla="*/ 1173480 w 5783580"/>
              <a:gd name="connsiteY191" fmla="*/ 3368040 h 3573780"/>
              <a:gd name="connsiteX192" fmla="*/ 1127760 w 5783580"/>
              <a:gd name="connsiteY192" fmla="*/ 3360420 h 3573780"/>
              <a:gd name="connsiteX193" fmla="*/ 1089660 w 5783580"/>
              <a:gd name="connsiteY193" fmla="*/ 3352800 h 3573780"/>
              <a:gd name="connsiteX194" fmla="*/ 1059180 w 5783580"/>
              <a:gd name="connsiteY194" fmla="*/ 3337560 h 3573780"/>
              <a:gd name="connsiteX195" fmla="*/ 1005840 w 5783580"/>
              <a:gd name="connsiteY195" fmla="*/ 3329940 h 3573780"/>
              <a:gd name="connsiteX196" fmla="*/ 960120 w 5783580"/>
              <a:gd name="connsiteY196" fmla="*/ 3322320 h 3573780"/>
              <a:gd name="connsiteX197" fmla="*/ 906780 w 5783580"/>
              <a:gd name="connsiteY197" fmla="*/ 3299460 h 3573780"/>
              <a:gd name="connsiteX198" fmla="*/ 807720 w 5783580"/>
              <a:gd name="connsiteY198" fmla="*/ 3284220 h 3573780"/>
              <a:gd name="connsiteX199" fmla="*/ 685800 w 5783580"/>
              <a:gd name="connsiteY199" fmla="*/ 3246120 h 3573780"/>
              <a:gd name="connsiteX200" fmla="*/ 647700 w 5783580"/>
              <a:gd name="connsiteY200" fmla="*/ 3238500 h 3573780"/>
              <a:gd name="connsiteX201" fmla="*/ 586740 w 5783580"/>
              <a:gd name="connsiteY201" fmla="*/ 3215640 h 3573780"/>
              <a:gd name="connsiteX202" fmla="*/ 541020 w 5783580"/>
              <a:gd name="connsiteY202" fmla="*/ 3208020 h 3573780"/>
              <a:gd name="connsiteX203" fmla="*/ 510540 w 5783580"/>
              <a:gd name="connsiteY203" fmla="*/ 3200400 h 3573780"/>
              <a:gd name="connsiteX204" fmla="*/ 464820 w 5783580"/>
              <a:gd name="connsiteY204" fmla="*/ 3185160 h 3573780"/>
              <a:gd name="connsiteX205" fmla="*/ 441960 w 5783580"/>
              <a:gd name="connsiteY205" fmla="*/ 3177540 h 3573780"/>
              <a:gd name="connsiteX206" fmla="*/ 411480 w 5783580"/>
              <a:gd name="connsiteY206" fmla="*/ 3169920 h 3573780"/>
              <a:gd name="connsiteX207" fmla="*/ 381000 w 5783580"/>
              <a:gd name="connsiteY207" fmla="*/ 3154680 h 3573780"/>
              <a:gd name="connsiteX208" fmla="*/ 358140 w 5783580"/>
              <a:gd name="connsiteY208" fmla="*/ 3147060 h 3573780"/>
              <a:gd name="connsiteX209" fmla="*/ 335280 w 5783580"/>
              <a:gd name="connsiteY209" fmla="*/ 3124200 h 3573780"/>
              <a:gd name="connsiteX210" fmla="*/ 320040 w 5783580"/>
              <a:gd name="connsiteY210" fmla="*/ 3101340 h 3573780"/>
              <a:gd name="connsiteX211" fmla="*/ 297180 w 5783580"/>
              <a:gd name="connsiteY211" fmla="*/ 3086100 h 3573780"/>
              <a:gd name="connsiteX212" fmla="*/ 266700 w 5783580"/>
              <a:gd name="connsiteY212" fmla="*/ 3032760 h 3573780"/>
              <a:gd name="connsiteX213" fmla="*/ 259080 w 5783580"/>
              <a:gd name="connsiteY213" fmla="*/ 3009900 h 3573780"/>
              <a:gd name="connsiteX214" fmla="*/ 243840 w 5783580"/>
              <a:gd name="connsiteY214" fmla="*/ 2987040 h 3573780"/>
              <a:gd name="connsiteX215" fmla="*/ 228600 w 5783580"/>
              <a:gd name="connsiteY215" fmla="*/ 2956560 h 3573780"/>
              <a:gd name="connsiteX216" fmla="*/ 198120 w 5783580"/>
              <a:gd name="connsiteY216" fmla="*/ 2910840 h 3573780"/>
              <a:gd name="connsiteX217" fmla="*/ 182880 w 5783580"/>
              <a:gd name="connsiteY217" fmla="*/ 2865120 h 3573780"/>
              <a:gd name="connsiteX218" fmla="*/ 167640 w 5783580"/>
              <a:gd name="connsiteY218" fmla="*/ 2834640 h 3573780"/>
              <a:gd name="connsiteX219" fmla="*/ 160020 w 5783580"/>
              <a:gd name="connsiteY219" fmla="*/ 2804160 h 3573780"/>
              <a:gd name="connsiteX220" fmla="*/ 152400 w 5783580"/>
              <a:gd name="connsiteY220" fmla="*/ 2781300 h 3573780"/>
              <a:gd name="connsiteX221" fmla="*/ 144780 w 5783580"/>
              <a:gd name="connsiteY221" fmla="*/ 2750820 h 3573780"/>
              <a:gd name="connsiteX222" fmla="*/ 121920 w 5783580"/>
              <a:gd name="connsiteY222" fmla="*/ 2689860 h 3573780"/>
              <a:gd name="connsiteX223" fmla="*/ 106680 w 5783580"/>
              <a:gd name="connsiteY223" fmla="*/ 2636520 h 3573780"/>
              <a:gd name="connsiteX224" fmla="*/ 99060 w 5783580"/>
              <a:gd name="connsiteY224" fmla="*/ 2583180 h 3573780"/>
              <a:gd name="connsiteX225" fmla="*/ 91440 w 5783580"/>
              <a:gd name="connsiteY225" fmla="*/ 2560320 h 3573780"/>
              <a:gd name="connsiteX226" fmla="*/ 83820 w 5783580"/>
              <a:gd name="connsiteY226" fmla="*/ 2529840 h 3573780"/>
              <a:gd name="connsiteX227" fmla="*/ 60960 w 5783580"/>
              <a:gd name="connsiteY227" fmla="*/ 2468880 h 3573780"/>
              <a:gd name="connsiteX228" fmla="*/ 45720 w 5783580"/>
              <a:gd name="connsiteY228" fmla="*/ 2407920 h 3573780"/>
              <a:gd name="connsiteX229" fmla="*/ 30480 w 5783580"/>
              <a:gd name="connsiteY229" fmla="*/ 2369820 h 3573780"/>
              <a:gd name="connsiteX230" fmla="*/ 22860 w 5783580"/>
              <a:gd name="connsiteY230" fmla="*/ 2339340 h 3573780"/>
              <a:gd name="connsiteX231" fmla="*/ 7620 w 5783580"/>
              <a:gd name="connsiteY231" fmla="*/ 2308860 h 3573780"/>
              <a:gd name="connsiteX232" fmla="*/ 0 w 5783580"/>
              <a:gd name="connsiteY232" fmla="*/ 2270760 h 3573780"/>
              <a:gd name="connsiteX233" fmla="*/ 7620 w 5783580"/>
              <a:gd name="connsiteY233" fmla="*/ 2240280 h 3573780"/>
              <a:gd name="connsiteX234" fmla="*/ 53340 w 5783580"/>
              <a:gd name="connsiteY234" fmla="*/ 2209800 h 357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5783580" h="3573780">
                <a:moveTo>
                  <a:pt x="53340" y="2209800"/>
                </a:moveTo>
                <a:cubicBezTo>
                  <a:pt x="59690" y="2194560"/>
                  <a:pt x="49383" y="2168988"/>
                  <a:pt x="45720" y="2148840"/>
                </a:cubicBezTo>
                <a:cubicBezTo>
                  <a:pt x="44283" y="2140937"/>
                  <a:pt x="38100" y="2134012"/>
                  <a:pt x="38100" y="2125980"/>
                </a:cubicBezTo>
                <a:cubicBezTo>
                  <a:pt x="38100" y="1971019"/>
                  <a:pt x="41164" y="1816054"/>
                  <a:pt x="45720" y="1661160"/>
                </a:cubicBezTo>
                <a:cubicBezTo>
                  <a:pt x="46248" y="1643207"/>
                  <a:pt x="51357" y="1625671"/>
                  <a:pt x="53340" y="1607820"/>
                </a:cubicBezTo>
                <a:cubicBezTo>
                  <a:pt x="56438" y="1579936"/>
                  <a:pt x="56992" y="1551773"/>
                  <a:pt x="60960" y="1524000"/>
                </a:cubicBezTo>
                <a:cubicBezTo>
                  <a:pt x="62995" y="1509752"/>
                  <a:pt x="77966" y="1480905"/>
                  <a:pt x="83820" y="1470660"/>
                </a:cubicBezTo>
                <a:cubicBezTo>
                  <a:pt x="88364" y="1462709"/>
                  <a:pt x="94964" y="1455991"/>
                  <a:pt x="99060" y="1447800"/>
                </a:cubicBezTo>
                <a:cubicBezTo>
                  <a:pt x="102652" y="1440616"/>
                  <a:pt x="103516" y="1432323"/>
                  <a:pt x="106680" y="1424940"/>
                </a:cubicBezTo>
                <a:cubicBezTo>
                  <a:pt x="111155" y="1414499"/>
                  <a:pt x="117932" y="1405096"/>
                  <a:pt x="121920" y="1394460"/>
                </a:cubicBezTo>
                <a:cubicBezTo>
                  <a:pt x="125597" y="1384654"/>
                  <a:pt x="126663" y="1374050"/>
                  <a:pt x="129540" y="1363980"/>
                </a:cubicBezTo>
                <a:cubicBezTo>
                  <a:pt x="131747" y="1356257"/>
                  <a:pt x="134953" y="1348843"/>
                  <a:pt x="137160" y="1341120"/>
                </a:cubicBezTo>
                <a:cubicBezTo>
                  <a:pt x="140037" y="1331050"/>
                  <a:pt x="141103" y="1320446"/>
                  <a:pt x="144780" y="1310640"/>
                </a:cubicBezTo>
                <a:cubicBezTo>
                  <a:pt x="148768" y="1300004"/>
                  <a:pt x="155545" y="1290601"/>
                  <a:pt x="160020" y="1280160"/>
                </a:cubicBezTo>
                <a:cubicBezTo>
                  <a:pt x="178949" y="1235993"/>
                  <a:pt x="153592" y="1278371"/>
                  <a:pt x="182880" y="1234440"/>
                </a:cubicBezTo>
                <a:cubicBezTo>
                  <a:pt x="185420" y="1224280"/>
                  <a:pt x="186375" y="1213586"/>
                  <a:pt x="190500" y="1203960"/>
                </a:cubicBezTo>
                <a:cubicBezTo>
                  <a:pt x="194108" y="1195542"/>
                  <a:pt x="200417" y="1188552"/>
                  <a:pt x="205740" y="1181100"/>
                </a:cubicBezTo>
                <a:cubicBezTo>
                  <a:pt x="231517" y="1145012"/>
                  <a:pt x="219892" y="1156425"/>
                  <a:pt x="251460" y="1135380"/>
                </a:cubicBezTo>
                <a:cubicBezTo>
                  <a:pt x="287376" y="1081506"/>
                  <a:pt x="240470" y="1146370"/>
                  <a:pt x="297180" y="1089660"/>
                </a:cubicBezTo>
                <a:cubicBezTo>
                  <a:pt x="357120" y="1029720"/>
                  <a:pt x="260380" y="1106357"/>
                  <a:pt x="335280" y="1043940"/>
                </a:cubicBezTo>
                <a:cubicBezTo>
                  <a:pt x="370554" y="1014545"/>
                  <a:pt x="347607" y="1044798"/>
                  <a:pt x="381000" y="1005840"/>
                </a:cubicBezTo>
                <a:cubicBezTo>
                  <a:pt x="389265" y="996197"/>
                  <a:pt x="394880" y="984340"/>
                  <a:pt x="403860" y="975360"/>
                </a:cubicBezTo>
                <a:cubicBezTo>
                  <a:pt x="412840" y="966380"/>
                  <a:pt x="425360" y="961480"/>
                  <a:pt x="434340" y="952500"/>
                </a:cubicBezTo>
                <a:cubicBezTo>
                  <a:pt x="440816" y="946024"/>
                  <a:pt x="443717" y="936675"/>
                  <a:pt x="449580" y="929640"/>
                </a:cubicBezTo>
                <a:cubicBezTo>
                  <a:pt x="456479" y="921361"/>
                  <a:pt x="465541" y="915059"/>
                  <a:pt x="472440" y="906780"/>
                </a:cubicBezTo>
                <a:cubicBezTo>
                  <a:pt x="478303" y="899745"/>
                  <a:pt x="480788" y="889951"/>
                  <a:pt x="487680" y="883920"/>
                </a:cubicBezTo>
                <a:cubicBezTo>
                  <a:pt x="501464" y="871859"/>
                  <a:pt x="518747" y="864430"/>
                  <a:pt x="533400" y="853440"/>
                </a:cubicBezTo>
                <a:cubicBezTo>
                  <a:pt x="549270" y="841537"/>
                  <a:pt x="563629" y="827733"/>
                  <a:pt x="579120" y="815340"/>
                </a:cubicBezTo>
                <a:cubicBezTo>
                  <a:pt x="589037" y="807406"/>
                  <a:pt x="599683" y="800414"/>
                  <a:pt x="609600" y="792480"/>
                </a:cubicBezTo>
                <a:cubicBezTo>
                  <a:pt x="625091" y="780087"/>
                  <a:pt x="639661" y="766559"/>
                  <a:pt x="655320" y="754380"/>
                </a:cubicBezTo>
                <a:cubicBezTo>
                  <a:pt x="662549" y="748757"/>
                  <a:pt x="670854" y="744635"/>
                  <a:pt x="678180" y="739140"/>
                </a:cubicBezTo>
                <a:cubicBezTo>
                  <a:pt x="691191" y="729382"/>
                  <a:pt x="702748" y="717682"/>
                  <a:pt x="716280" y="708660"/>
                </a:cubicBezTo>
                <a:cubicBezTo>
                  <a:pt x="733319" y="697301"/>
                  <a:pt x="752745" y="689781"/>
                  <a:pt x="769620" y="678180"/>
                </a:cubicBezTo>
                <a:cubicBezTo>
                  <a:pt x="793485" y="661773"/>
                  <a:pt x="812297" y="637792"/>
                  <a:pt x="838200" y="624840"/>
                </a:cubicBezTo>
                <a:cubicBezTo>
                  <a:pt x="848360" y="619760"/>
                  <a:pt x="859437" y="616202"/>
                  <a:pt x="868680" y="609600"/>
                </a:cubicBezTo>
                <a:cubicBezTo>
                  <a:pt x="877449" y="603336"/>
                  <a:pt x="882448" y="592526"/>
                  <a:pt x="891540" y="586740"/>
                </a:cubicBezTo>
                <a:cubicBezTo>
                  <a:pt x="910707" y="574543"/>
                  <a:pt x="933597" y="568862"/>
                  <a:pt x="952500" y="556260"/>
                </a:cubicBezTo>
                <a:cubicBezTo>
                  <a:pt x="1064344" y="481697"/>
                  <a:pt x="946691" y="557403"/>
                  <a:pt x="1028700" y="510540"/>
                </a:cubicBezTo>
                <a:cubicBezTo>
                  <a:pt x="1036651" y="505996"/>
                  <a:pt x="1043369" y="499396"/>
                  <a:pt x="1051560" y="495300"/>
                </a:cubicBezTo>
                <a:cubicBezTo>
                  <a:pt x="1062492" y="489834"/>
                  <a:pt x="1095134" y="482501"/>
                  <a:pt x="1104900" y="480060"/>
                </a:cubicBezTo>
                <a:cubicBezTo>
                  <a:pt x="1120140" y="469900"/>
                  <a:pt x="1133244" y="455372"/>
                  <a:pt x="1150620" y="449580"/>
                </a:cubicBezTo>
                <a:cubicBezTo>
                  <a:pt x="1165860" y="444500"/>
                  <a:pt x="1182974" y="443251"/>
                  <a:pt x="1196340" y="434340"/>
                </a:cubicBezTo>
                <a:cubicBezTo>
                  <a:pt x="1242667" y="403456"/>
                  <a:pt x="1193445" y="432568"/>
                  <a:pt x="1249680" y="411480"/>
                </a:cubicBezTo>
                <a:cubicBezTo>
                  <a:pt x="1260316" y="407492"/>
                  <a:pt x="1269558" y="400318"/>
                  <a:pt x="1280160" y="396240"/>
                </a:cubicBezTo>
                <a:cubicBezTo>
                  <a:pt x="1372878" y="360579"/>
                  <a:pt x="1318742" y="382785"/>
                  <a:pt x="1386840" y="365760"/>
                </a:cubicBezTo>
                <a:cubicBezTo>
                  <a:pt x="1408242" y="360410"/>
                  <a:pt x="1426823" y="349892"/>
                  <a:pt x="1447800" y="342900"/>
                </a:cubicBezTo>
                <a:cubicBezTo>
                  <a:pt x="1457735" y="339588"/>
                  <a:pt x="1468249" y="338289"/>
                  <a:pt x="1478280" y="335280"/>
                </a:cubicBezTo>
                <a:cubicBezTo>
                  <a:pt x="1493667" y="330664"/>
                  <a:pt x="1508415" y="323936"/>
                  <a:pt x="1524000" y="320040"/>
                </a:cubicBezTo>
                <a:cubicBezTo>
                  <a:pt x="1534160" y="317500"/>
                  <a:pt x="1544257" y="314692"/>
                  <a:pt x="1554480" y="312420"/>
                </a:cubicBezTo>
                <a:cubicBezTo>
                  <a:pt x="1567123" y="309610"/>
                  <a:pt x="1580015" y="307941"/>
                  <a:pt x="1592580" y="304800"/>
                </a:cubicBezTo>
                <a:cubicBezTo>
                  <a:pt x="1600372" y="302852"/>
                  <a:pt x="1607648" y="299128"/>
                  <a:pt x="1615440" y="297180"/>
                </a:cubicBezTo>
                <a:cubicBezTo>
                  <a:pt x="1628005" y="294039"/>
                  <a:pt x="1641045" y="292968"/>
                  <a:pt x="1653540" y="289560"/>
                </a:cubicBezTo>
                <a:lnTo>
                  <a:pt x="1722120" y="266700"/>
                </a:lnTo>
                <a:cubicBezTo>
                  <a:pt x="1729740" y="264160"/>
                  <a:pt x="1737796" y="262672"/>
                  <a:pt x="1744980" y="259080"/>
                </a:cubicBezTo>
                <a:cubicBezTo>
                  <a:pt x="1789501" y="236820"/>
                  <a:pt x="1785664" y="237156"/>
                  <a:pt x="1828800" y="220980"/>
                </a:cubicBezTo>
                <a:cubicBezTo>
                  <a:pt x="1887507" y="198965"/>
                  <a:pt x="1810083" y="229759"/>
                  <a:pt x="1882140" y="205740"/>
                </a:cubicBezTo>
                <a:cubicBezTo>
                  <a:pt x="1895116" y="201415"/>
                  <a:pt x="1907264" y="194825"/>
                  <a:pt x="1920240" y="190500"/>
                </a:cubicBezTo>
                <a:cubicBezTo>
                  <a:pt x="1943707" y="182678"/>
                  <a:pt x="1964662" y="181299"/>
                  <a:pt x="1988820" y="175260"/>
                </a:cubicBezTo>
                <a:cubicBezTo>
                  <a:pt x="2042085" y="161944"/>
                  <a:pt x="1976736" y="174208"/>
                  <a:pt x="2042160" y="152400"/>
                </a:cubicBezTo>
                <a:cubicBezTo>
                  <a:pt x="2054447" y="148304"/>
                  <a:pt x="2067695" y="147921"/>
                  <a:pt x="2080260" y="144780"/>
                </a:cubicBezTo>
                <a:cubicBezTo>
                  <a:pt x="2142530" y="129212"/>
                  <a:pt x="2045054" y="144201"/>
                  <a:pt x="2156460" y="121920"/>
                </a:cubicBezTo>
                <a:cubicBezTo>
                  <a:pt x="2169551" y="119302"/>
                  <a:pt x="2276467" y="107739"/>
                  <a:pt x="2286000" y="106680"/>
                </a:cubicBezTo>
                <a:cubicBezTo>
                  <a:pt x="2344088" y="92158"/>
                  <a:pt x="2299130" y="101834"/>
                  <a:pt x="2392680" y="91440"/>
                </a:cubicBezTo>
                <a:cubicBezTo>
                  <a:pt x="2413033" y="89179"/>
                  <a:pt x="2433320" y="86360"/>
                  <a:pt x="2453640" y="83820"/>
                </a:cubicBezTo>
                <a:lnTo>
                  <a:pt x="2499360" y="68580"/>
                </a:lnTo>
                <a:cubicBezTo>
                  <a:pt x="2506980" y="66040"/>
                  <a:pt x="2514344" y="62535"/>
                  <a:pt x="2522220" y="60960"/>
                </a:cubicBezTo>
                <a:cubicBezTo>
                  <a:pt x="2534920" y="58420"/>
                  <a:pt x="2547755" y="56481"/>
                  <a:pt x="2560320" y="53340"/>
                </a:cubicBezTo>
                <a:cubicBezTo>
                  <a:pt x="2568112" y="51392"/>
                  <a:pt x="2575229" y="46856"/>
                  <a:pt x="2583180" y="45720"/>
                </a:cubicBezTo>
                <a:cubicBezTo>
                  <a:pt x="2682903" y="31474"/>
                  <a:pt x="2714365" y="32149"/>
                  <a:pt x="2804160" y="22860"/>
                </a:cubicBezTo>
                <a:cubicBezTo>
                  <a:pt x="3179933" y="-16013"/>
                  <a:pt x="2762100" y="9779"/>
                  <a:pt x="3573780" y="0"/>
                </a:cubicBezTo>
                <a:cubicBezTo>
                  <a:pt x="4030157" y="11554"/>
                  <a:pt x="4025067" y="6477"/>
                  <a:pt x="4328160" y="22860"/>
                </a:cubicBezTo>
                <a:cubicBezTo>
                  <a:pt x="4467090" y="30370"/>
                  <a:pt x="4424157" y="27126"/>
                  <a:pt x="4533900" y="38100"/>
                </a:cubicBezTo>
                <a:cubicBezTo>
                  <a:pt x="4554220" y="45720"/>
                  <a:pt x="4574272" y="54097"/>
                  <a:pt x="4594860" y="60960"/>
                </a:cubicBezTo>
                <a:cubicBezTo>
                  <a:pt x="4604795" y="64272"/>
                  <a:pt x="4615405" y="65268"/>
                  <a:pt x="4625340" y="68580"/>
                </a:cubicBezTo>
                <a:cubicBezTo>
                  <a:pt x="4638316" y="72905"/>
                  <a:pt x="4650244" y="80221"/>
                  <a:pt x="4663440" y="83820"/>
                </a:cubicBezTo>
                <a:cubicBezTo>
                  <a:pt x="4678346" y="87885"/>
                  <a:pt x="4694053" y="88203"/>
                  <a:pt x="4709160" y="91440"/>
                </a:cubicBezTo>
                <a:cubicBezTo>
                  <a:pt x="4826736" y="116635"/>
                  <a:pt x="4715778" y="98917"/>
                  <a:pt x="4823460" y="114300"/>
                </a:cubicBezTo>
                <a:cubicBezTo>
                  <a:pt x="4838700" y="119380"/>
                  <a:pt x="4854812" y="122356"/>
                  <a:pt x="4869180" y="129540"/>
                </a:cubicBezTo>
                <a:cubicBezTo>
                  <a:pt x="4879340" y="134620"/>
                  <a:pt x="4889113" y="140561"/>
                  <a:pt x="4899660" y="144780"/>
                </a:cubicBezTo>
                <a:cubicBezTo>
                  <a:pt x="4914575" y="150746"/>
                  <a:pt x="4930465" y="154054"/>
                  <a:pt x="4945380" y="160020"/>
                </a:cubicBezTo>
                <a:cubicBezTo>
                  <a:pt x="4955927" y="164239"/>
                  <a:pt x="4965419" y="170785"/>
                  <a:pt x="4975860" y="175260"/>
                </a:cubicBezTo>
                <a:cubicBezTo>
                  <a:pt x="5013606" y="191437"/>
                  <a:pt x="4984971" y="171970"/>
                  <a:pt x="5021580" y="198120"/>
                </a:cubicBezTo>
                <a:cubicBezTo>
                  <a:pt x="5101484" y="255195"/>
                  <a:pt x="5008457" y="188454"/>
                  <a:pt x="5074920" y="243840"/>
                </a:cubicBezTo>
                <a:cubicBezTo>
                  <a:pt x="5081955" y="249703"/>
                  <a:pt x="5090935" y="252996"/>
                  <a:pt x="5097780" y="259080"/>
                </a:cubicBezTo>
                <a:cubicBezTo>
                  <a:pt x="5113889" y="273399"/>
                  <a:pt x="5125567" y="292845"/>
                  <a:pt x="5143500" y="304800"/>
                </a:cubicBezTo>
                <a:cubicBezTo>
                  <a:pt x="5158740" y="314960"/>
                  <a:pt x="5176268" y="322328"/>
                  <a:pt x="5189220" y="335280"/>
                </a:cubicBezTo>
                <a:cubicBezTo>
                  <a:pt x="5199380" y="345440"/>
                  <a:pt x="5208480" y="356784"/>
                  <a:pt x="5219700" y="365760"/>
                </a:cubicBezTo>
                <a:cubicBezTo>
                  <a:pt x="5234003" y="377202"/>
                  <a:pt x="5252468" y="383288"/>
                  <a:pt x="5265420" y="396240"/>
                </a:cubicBezTo>
                <a:lnTo>
                  <a:pt x="5318760" y="449580"/>
                </a:lnTo>
                <a:cubicBezTo>
                  <a:pt x="5326380" y="457200"/>
                  <a:pt x="5335642" y="463474"/>
                  <a:pt x="5341620" y="472440"/>
                </a:cubicBezTo>
                <a:cubicBezTo>
                  <a:pt x="5361940" y="502920"/>
                  <a:pt x="5349240" y="490220"/>
                  <a:pt x="5379720" y="510540"/>
                </a:cubicBezTo>
                <a:cubicBezTo>
                  <a:pt x="5384800" y="518160"/>
                  <a:pt x="5389097" y="526365"/>
                  <a:pt x="5394960" y="533400"/>
                </a:cubicBezTo>
                <a:cubicBezTo>
                  <a:pt x="5401859" y="541679"/>
                  <a:pt x="5411842" y="547294"/>
                  <a:pt x="5417820" y="556260"/>
                </a:cubicBezTo>
                <a:cubicBezTo>
                  <a:pt x="5422275" y="562943"/>
                  <a:pt x="5422116" y="571808"/>
                  <a:pt x="5425440" y="579120"/>
                </a:cubicBezTo>
                <a:cubicBezTo>
                  <a:pt x="5453255" y="640313"/>
                  <a:pt x="5446954" y="628125"/>
                  <a:pt x="5478780" y="670560"/>
                </a:cubicBezTo>
                <a:cubicBezTo>
                  <a:pt x="5487041" y="695344"/>
                  <a:pt x="5494311" y="724336"/>
                  <a:pt x="5509260" y="746760"/>
                </a:cubicBezTo>
                <a:cubicBezTo>
                  <a:pt x="5518282" y="760292"/>
                  <a:pt x="5529580" y="772160"/>
                  <a:pt x="5539740" y="784860"/>
                </a:cubicBezTo>
                <a:cubicBezTo>
                  <a:pt x="5579058" y="902813"/>
                  <a:pt x="5533994" y="780987"/>
                  <a:pt x="5570220" y="853440"/>
                </a:cubicBezTo>
                <a:cubicBezTo>
                  <a:pt x="5573812" y="860624"/>
                  <a:pt x="5572822" y="870028"/>
                  <a:pt x="5577840" y="876300"/>
                </a:cubicBezTo>
                <a:cubicBezTo>
                  <a:pt x="5583561" y="883451"/>
                  <a:pt x="5593080" y="886460"/>
                  <a:pt x="5600700" y="891540"/>
                </a:cubicBezTo>
                <a:cubicBezTo>
                  <a:pt x="5603240" y="899160"/>
                  <a:pt x="5604728" y="907216"/>
                  <a:pt x="5608320" y="914400"/>
                </a:cubicBezTo>
                <a:cubicBezTo>
                  <a:pt x="5617723" y="933206"/>
                  <a:pt x="5644227" y="961341"/>
                  <a:pt x="5654040" y="975360"/>
                </a:cubicBezTo>
                <a:cubicBezTo>
                  <a:pt x="5721551" y="1071804"/>
                  <a:pt x="5621282" y="946719"/>
                  <a:pt x="5715000" y="1059180"/>
                </a:cubicBezTo>
                <a:cubicBezTo>
                  <a:pt x="5733711" y="1134024"/>
                  <a:pt x="5706622" y="1042424"/>
                  <a:pt x="5745480" y="1120140"/>
                </a:cubicBezTo>
                <a:cubicBezTo>
                  <a:pt x="5752664" y="1134508"/>
                  <a:pt x="5756307" y="1150414"/>
                  <a:pt x="5760720" y="1165860"/>
                </a:cubicBezTo>
                <a:cubicBezTo>
                  <a:pt x="5795096" y="1286177"/>
                  <a:pt x="5762745" y="1187175"/>
                  <a:pt x="5783580" y="1249680"/>
                </a:cubicBezTo>
                <a:cubicBezTo>
                  <a:pt x="5772527" y="1316001"/>
                  <a:pt x="5782747" y="1274761"/>
                  <a:pt x="5760720" y="1333500"/>
                </a:cubicBezTo>
                <a:cubicBezTo>
                  <a:pt x="5757900" y="1341021"/>
                  <a:pt x="5756692" y="1349176"/>
                  <a:pt x="5753100" y="1356360"/>
                </a:cubicBezTo>
                <a:cubicBezTo>
                  <a:pt x="5749004" y="1364551"/>
                  <a:pt x="5741579" y="1370851"/>
                  <a:pt x="5737860" y="1379220"/>
                </a:cubicBezTo>
                <a:cubicBezTo>
                  <a:pt x="5696173" y="1473015"/>
                  <a:pt x="5741598" y="1384491"/>
                  <a:pt x="5715000" y="1455420"/>
                </a:cubicBezTo>
                <a:cubicBezTo>
                  <a:pt x="5711012" y="1466056"/>
                  <a:pt x="5703748" y="1475264"/>
                  <a:pt x="5699760" y="1485900"/>
                </a:cubicBezTo>
                <a:cubicBezTo>
                  <a:pt x="5696083" y="1495706"/>
                  <a:pt x="5695017" y="1506310"/>
                  <a:pt x="5692140" y="1516380"/>
                </a:cubicBezTo>
                <a:cubicBezTo>
                  <a:pt x="5689933" y="1524103"/>
                  <a:pt x="5686727" y="1531517"/>
                  <a:pt x="5684520" y="1539240"/>
                </a:cubicBezTo>
                <a:cubicBezTo>
                  <a:pt x="5665384" y="1606217"/>
                  <a:pt x="5687550" y="1537770"/>
                  <a:pt x="5669280" y="1592580"/>
                </a:cubicBezTo>
                <a:cubicBezTo>
                  <a:pt x="5663112" y="1641925"/>
                  <a:pt x="5657052" y="1697134"/>
                  <a:pt x="5646420" y="1744980"/>
                </a:cubicBezTo>
                <a:cubicBezTo>
                  <a:pt x="5631464" y="1812281"/>
                  <a:pt x="5635623" y="1768691"/>
                  <a:pt x="5615940" y="1821180"/>
                </a:cubicBezTo>
                <a:cubicBezTo>
                  <a:pt x="5612263" y="1830986"/>
                  <a:pt x="5611997" y="1841854"/>
                  <a:pt x="5608320" y="1851660"/>
                </a:cubicBezTo>
                <a:cubicBezTo>
                  <a:pt x="5604332" y="1862296"/>
                  <a:pt x="5596962" y="1871465"/>
                  <a:pt x="5593080" y="1882140"/>
                </a:cubicBezTo>
                <a:cubicBezTo>
                  <a:pt x="5556359" y="1983123"/>
                  <a:pt x="5597388" y="1896383"/>
                  <a:pt x="5562600" y="1965960"/>
                </a:cubicBezTo>
                <a:cubicBezTo>
                  <a:pt x="5560531" y="1976306"/>
                  <a:pt x="5551972" y="2022241"/>
                  <a:pt x="5547360" y="2034540"/>
                </a:cubicBezTo>
                <a:cubicBezTo>
                  <a:pt x="5543372" y="2045176"/>
                  <a:pt x="5536108" y="2054384"/>
                  <a:pt x="5532120" y="2065020"/>
                </a:cubicBezTo>
                <a:cubicBezTo>
                  <a:pt x="5528443" y="2074826"/>
                  <a:pt x="5528177" y="2085694"/>
                  <a:pt x="5524500" y="2095500"/>
                </a:cubicBezTo>
                <a:cubicBezTo>
                  <a:pt x="5520512" y="2106136"/>
                  <a:pt x="5512852" y="2115204"/>
                  <a:pt x="5509260" y="2125980"/>
                </a:cubicBezTo>
                <a:cubicBezTo>
                  <a:pt x="5476304" y="2224849"/>
                  <a:pt x="5514784" y="2152334"/>
                  <a:pt x="5471160" y="2225040"/>
                </a:cubicBezTo>
                <a:cubicBezTo>
                  <a:pt x="5468620" y="2235200"/>
                  <a:pt x="5466417" y="2245450"/>
                  <a:pt x="5463540" y="2255520"/>
                </a:cubicBezTo>
                <a:cubicBezTo>
                  <a:pt x="5461333" y="2263243"/>
                  <a:pt x="5457868" y="2270588"/>
                  <a:pt x="5455920" y="2278380"/>
                </a:cubicBezTo>
                <a:cubicBezTo>
                  <a:pt x="5452779" y="2290945"/>
                  <a:pt x="5452022" y="2304075"/>
                  <a:pt x="5448300" y="2316480"/>
                </a:cubicBezTo>
                <a:cubicBezTo>
                  <a:pt x="5444370" y="2329581"/>
                  <a:pt x="5437661" y="2341699"/>
                  <a:pt x="5433060" y="2354580"/>
                </a:cubicBezTo>
                <a:cubicBezTo>
                  <a:pt x="5408633" y="2422975"/>
                  <a:pt x="5420682" y="2411247"/>
                  <a:pt x="5387340" y="2461260"/>
                </a:cubicBezTo>
                <a:cubicBezTo>
                  <a:pt x="5380295" y="2471827"/>
                  <a:pt x="5373460" y="2482760"/>
                  <a:pt x="5364480" y="2491740"/>
                </a:cubicBezTo>
                <a:cubicBezTo>
                  <a:pt x="5352028" y="2504192"/>
                  <a:pt x="5326283" y="2519023"/>
                  <a:pt x="5311140" y="2529840"/>
                </a:cubicBezTo>
                <a:cubicBezTo>
                  <a:pt x="5300806" y="2537222"/>
                  <a:pt x="5289640" y="2543720"/>
                  <a:pt x="5280660" y="2552700"/>
                </a:cubicBezTo>
                <a:cubicBezTo>
                  <a:pt x="5274184" y="2559176"/>
                  <a:pt x="5273040" y="2570480"/>
                  <a:pt x="5265420" y="2575560"/>
                </a:cubicBezTo>
                <a:cubicBezTo>
                  <a:pt x="5256706" y="2581369"/>
                  <a:pt x="5245100" y="2580640"/>
                  <a:pt x="5234940" y="2583180"/>
                </a:cubicBezTo>
                <a:cubicBezTo>
                  <a:pt x="5229860" y="2590800"/>
                  <a:pt x="5226176" y="2599564"/>
                  <a:pt x="5219700" y="2606040"/>
                </a:cubicBezTo>
                <a:cubicBezTo>
                  <a:pt x="5189107" y="2636633"/>
                  <a:pt x="5186879" y="2630656"/>
                  <a:pt x="5158740" y="2651760"/>
                </a:cubicBezTo>
                <a:cubicBezTo>
                  <a:pt x="5122554" y="2678899"/>
                  <a:pt x="5087372" y="2707330"/>
                  <a:pt x="5052060" y="2735580"/>
                </a:cubicBezTo>
                <a:cubicBezTo>
                  <a:pt x="5039360" y="2745740"/>
                  <a:pt x="5028507" y="2758787"/>
                  <a:pt x="5013960" y="2766060"/>
                </a:cubicBezTo>
                <a:cubicBezTo>
                  <a:pt x="5003800" y="2771140"/>
                  <a:pt x="4993035" y="2775157"/>
                  <a:pt x="4983480" y="2781300"/>
                </a:cubicBezTo>
                <a:cubicBezTo>
                  <a:pt x="4957400" y="2798066"/>
                  <a:pt x="4932772" y="2816992"/>
                  <a:pt x="4907280" y="2834640"/>
                </a:cubicBezTo>
                <a:cubicBezTo>
                  <a:pt x="4899750" y="2839853"/>
                  <a:pt x="4892371" y="2845336"/>
                  <a:pt x="4884420" y="2849880"/>
                </a:cubicBezTo>
                <a:cubicBezTo>
                  <a:pt x="4866640" y="2860040"/>
                  <a:pt x="4848306" y="2869286"/>
                  <a:pt x="4831080" y="2880360"/>
                </a:cubicBezTo>
                <a:cubicBezTo>
                  <a:pt x="4812700" y="2892176"/>
                  <a:pt x="4796613" y="2907450"/>
                  <a:pt x="4777740" y="2918460"/>
                </a:cubicBezTo>
                <a:cubicBezTo>
                  <a:pt x="4765925" y="2925352"/>
                  <a:pt x="4751874" y="2927583"/>
                  <a:pt x="4739640" y="2933700"/>
                </a:cubicBezTo>
                <a:cubicBezTo>
                  <a:pt x="4726393" y="2940324"/>
                  <a:pt x="4714787" y="2949936"/>
                  <a:pt x="4701540" y="2956560"/>
                </a:cubicBezTo>
                <a:cubicBezTo>
                  <a:pt x="4684238" y="2965211"/>
                  <a:pt x="4665336" y="2970444"/>
                  <a:pt x="4648200" y="2979420"/>
                </a:cubicBezTo>
                <a:cubicBezTo>
                  <a:pt x="4611920" y="2998424"/>
                  <a:pt x="4577080" y="3020060"/>
                  <a:pt x="4541520" y="3040380"/>
                </a:cubicBezTo>
                <a:cubicBezTo>
                  <a:pt x="4523740" y="3050540"/>
                  <a:pt x="4506496" y="3061702"/>
                  <a:pt x="4488180" y="3070860"/>
                </a:cubicBezTo>
                <a:cubicBezTo>
                  <a:pt x="4472940" y="3078480"/>
                  <a:pt x="4457146" y="3085081"/>
                  <a:pt x="4442460" y="3093720"/>
                </a:cubicBezTo>
                <a:cubicBezTo>
                  <a:pt x="4413915" y="3110511"/>
                  <a:pt x="4387038" y="3130021"/>
                  <a:pt x="4358640" y="3147060"/>
                </a:cubicBezTo>
                <a:cubicBezTo>
                  <a:pt x="4348900" y="3152904"/>
                  <a:pt x="4338796" y="3158312"/>
                  <a:pt x="4328160" y="3162300"/>
                </a:cubicBezTo>
                <a:cubicBezTo>
                  <a:pt x="4269953" y="3184128"/>
                  <a:pt x="4326286" y="3151807"/>
                  <a:pt x="4259580" y="3185160"/>
                </a:cubicBezTo>
                <a:cubicBezTo>
                  <a:pt x="4251389" y="3189256"/>
                  <a:pt x="4245138" y="3196792"/>
                  <a:pt x="4236720" y="3200400"/>
                </a:cubicBezTo>
                <a:cubicBezTo>
                  <a:pt x="4227094" y="3204525"/>
                  <a:pt x="4216046" y="3204343"/>
                  <a:pt x="4206240" y="3208020"/>
                </a:cubicBezTo>
                <a:cubicBezTo>
                  <a:pt x="4195604" y="3212008"/>
                  <a:pt x="4186201" y="3218785"/>
                  <a:pt x="4175760" y="3223260"/>
                </a:cubicBezTo>
                <a:cubicBezTo>
                  <a:pt x="4168377" y="3226424"/>
                  <a:pt x="4160283" y="3227716"/>
                  <a:pt x="4152900" y="3230880"/>
                </a:cubicBezTo>
                <a:cubicBezTo>
                  <a:pt x="4142459" y="3235355"/>
                  <a:pt x="4132761" y="3241420"/>
                  <a:pt x="4122420" y="3246120"/>
                </a:cubicBezTo>
                <a:cubicBezTo>
                  <a:pt x="4086553" y="3262423"/>
                  <a:pt x="4060659" y="3273563"/>
                  <a:pt x="4023360" y="3284220"/>
                </a:cubicBezTo>
                <a:cubicBezTo>
                  <a:pt x="4003221" y="3289974"/>
                  <a:pt x="3962400" y="3299460"/>
                  <a:pt x="3962400" y="3299460"/>
                </a:cubicBezTo>
                <a:cubicBezTo>
                  <a:pt x="3949700" y="3309620"/>
                  <a:pt x="3938092" y="3321320"/>
                  <a:pt x="3924300" y="3329940"/>
                </a:cubicBezTo>
                <a:cubicBezTo>
                  <a:pt x="3916243" y="3334976"/>
                  <a:pt x="3876978" y="3343299"/>
                  <a:pt x="3870960" y="3345180"/>
                </a:cubicBezTo>
                <a:cubicBezTo>
                  <a:pt x="3699777" y="3398675"/>
                  <a:pt x="3846378" y="3361426"/>
                  <a:pt x="3726180" y="3383280"/>
                </a:cubicBezTo>
                <a:cubicBezTo>
                  <a:pt x="3616782" y="3403171"/>
                  <a:pt x="3791167" y="3375317"/>
                  <a:pt x="3657600" y="3406140"/>
                </a:cubicBezTo>
                <a:cubicBezTo>
                  <a:pt x="3637646" y="3410745"/>
                  <a:pt x="3616912" y="3410864"/>
                  <a:pt x="3596640" y="3413760"/>
                </a:cubicBezTo>
                <a:cubicBezTo>
                  <a:pt x="3527675" y="3423612"/>
                  <a:pt x="3570288" y="3420967"/>
                  <a:pt x="3489960" y="3429000"/>
                </a:cubicBezTo>
                <a:cubicBezTo>
                  <a:pt x="3338101" y="3444186"/>
                  <a:pt x="3453767" y="3428728"/>
                  <a:pt x="3345180" y="3444240"/>
                </a:cubicBezTo>
                <a:cubicBezTo>
                  <a:pt x="3267648" y="3470084"/>
                  <a:pt x="3324533" y="3455001"/>
                  <a:pt x="3215640" y="3467100"/>
                </a:cubicBezTo>
                <a:cubicBezTo>
                  <a:pt x="3197789" y="3469083"/>
                  <a:pt x="3179971" y="3471507"/>
                  <a:pt x="3162300" y="3474720"/>
                </a:cubicBezTo>
                <a:cubicBezTo>
                  <a:pt x="3151996" y="3476593"/>
                  <a:pt x="3142224" y="3481140"/>
                  <a:pt x="3131820" y="3482340"/>
                </a:cubicBezTo>
                <a:cubicBezTo>
                  <a:pt x="3076079" y="3488772"/>
                  <a:pt x="2964180" y="3497580"/>
                  <a:pt x="2964180" y="3497580"/>
                </a:cubicBezTo>
                <a:cubicBezTo>
                  <a:pt x="2951480" y="3502660"/>
                  <a:pt x="2939493" y="3510137"/>
                  <a:pt x="2926080" y="3512820"/>
                </a:cubicBezTo>
                <a:cubicBezTo>
                  <a:pt x="2901049" y="3517826"/>
                  <a:pt x="2875266" y="3517768"/>
                  <a:pt x="2849880" y="3520440"/>
                </a:cubicBezTo>
                <a:cubicBezTo>
                  <a:pt x="2827006" y="3522848"/>
                  <a:pt x="2804099" y="3525020"/>
                  <a:pt x="2781300" y="3528060"/>
                </a:cubicBezTo>
                <a:cubicBezTo>
                  <a:pt x="2765985" y="3530102"/>
                  <a:pt x="2750911" y="3533764"/>
                  <a:pt x="2735580" y="3535680"/>
                </a:cubicBezTo>
                <a:cubicBezTo>
                  <a:pt x="2667111" y="3544239"/>
                  <a:pt x="2598309" y="3549981"/>
                  <a:pt x="2529840" y="3558540"/>
                </a:cubicBezTo>
                <a:cubicBezTo>
                  <a:pt x="2509520" y="3561080"/>
                  <a:pt x="2489287" y="3564459"/>
                  <a:pt x="2468880" y="3566160"/>
                </a:cubicBezTo>
                <a:cubicBezTo>
                  <a:pt x="2428301" y="3569542"/>
                  <a:pt x="2387600" y="3571240"/>
                  <a:pt x="2346960" y="3573780"/>
                </a:cubicBezTo>
                <a:lnTo>
                  <a:pt x="1905000" y="3558540"/>
                </a:lnTo>
                <a:cubicBezTo>
                  <a:pt x="1894540" y="3558034"/>
                  <a:pt x="1884724" y="3553275"/>
                  <a:pt x="1874520" y="3550920"/>
                </a:cubicBezTo>
                <a:cubicBezTo>
                  <a:pt x="1851702" y="3545654"/>
                  <a:pt x="1828903" y="3540273"/>
                  <a:pt x="1805940" y="3535680"/>
                </a:cubicBezTo>
                <a:cubicBezTo>
                  <a:pt x="1790790" y="3532650"/>
                  <a:pt x="1775370" y="3531090"/>
                  <a:pt x="1760220" y="3528060"/>
                </a:cubicBezTo>
                <a:cubicBezTo>
                  <a:pt x="1670400" y="3510096"/>
                  <a:pt x="1811993" y="3532190"/>
                  <a:pt x="1676400" y="3512820"/>
                </a:cubicBezTo>
                <a:cubicBezTo>
                  <a:pt x="1668780" y="3510280"/>
                  <a:pt x="1661332" y="3507148"/>
                  <a:pt x="1653540" y="3505200"/>
                </a:cubicBezTo>
                <a:cubicBezTo>
                  <a:pt x="1640975" y="3502059"/>
                  <a:pt x="1627727" y="3501676"/>
                  <a:pt x="1615440" y="3497580"/>
                </a:cubicBezTo>
                <a:cubicBezTo>
                  <a:pt x="1597089" y="3491463"/>
                  <a:pt x="1580589" y="3480409"/>
                  <a:pt x="1562100" y="3474720"/>
                </a:cubicBezTo>
                <a:cubicBezTo>
                  <a:pt x="1547333" y="3470176"/>
                  <a:pt x="1531581" y="3469864"/>
                  <a:pt x="1516380" y="3467100"/>
                </a:cubicBezTo>
                <a:cubicBezTo>
                  <a:pt x="1503637" y="3464783"/>
                  <a:pt x="1490685" y="3463202"/>
                  <a:pt x="1478280" y="3459480"/>
                </a:cubicBezTo>
                <a:cubicBezTo>
                  <a:pt x="1465179" y="3455550"/>
                  <a:pt x="1453156" y="3448565"/>
                  <a:pt x="1440180" y="3444240"/>
                </a:cubicBezTo>
                <a:cubicBezTo>
                  <a:pt x="1391469" y="3428003"/>
                  <a:pt x="1388800" y="3429327"/>
                  <a:pt x="1341120" y="3421380"/>
                </a:cubicBezTo>
                <a:cubicBezTo>
                  <a:pt x="1323340" y="3413760"/>
                  <a:pt x="1306131" y="3404637"/>
                  <a:pt x="1287780" y="3398520"/>
                </a:cubicBezTo>
                <a:cubicBezTo>
                  <a:pt x="1267909" y="3391896"/>
                  <a:pt x="1247058" y="3388677"/>
                  <a:pt x="1226820" y="3383280"/>
                </a:cubicBezTo>
                <a:cubicBezTo>
                  <a:pt x="1208953" y="3378515"/>
                  <a:pt x="1191498" y="3372198"/>
                  <a:pt x="1173480" y="3368040"/>
                </a:cubicBezTo>
                <a:cubicBezTo>
                  <a:pt x="1158425" y="3364566"/>
                  <a:pt x="1142961" y="3363184"/>
                  <a:pt x="1127760" y="3360420"/>
                </a:cubicBezTo>
                <a:cubicBezTo>
                  <a:pt x="1115017" y="3358103"/>
                  <a:pt x="1102360" y="3355340"/>
                  <a:pt x="1089660" y="3352800"/>
                </a:cubicBezTo>
                <a:cubicBezTo>
                  <a:pt x="1079500" y="3347720"/>
                  <a:pt x="1070139" y="3340549"/>
                  <a:pt x="1059180" y="3337560"/>
                </a:cubicBezTo>
                <a:cubicBezTo>
                  <a:pt x="1041852" y="3332834"/>
                  <a:pt x="1023592" y="3332671"/>
                  <a:pt x="1005840" y="3329940"/>
                </a:cubicBezTo>
                <a:cubicBezTo>
                  <a:pt x="990569" y="3327591"/>
                  <a:pt x="975360" y="3324860"/>
                  <a:pt x="960120" y="3322320"/>
                </a:cubicBezTo>
                <a:cubicBezTo>
                  <a:pt x="942340" y="3314700"/>
                  <a:pt x="925269" y="3305149"/>
                  <a:pt x="906780" y="3299460"/>
                </a:cubicBezTo>
                <a:cubicBezTo>
                  <a:pt x="897617" y="3296641"/>
                  <a:pt x="813264" y="3285012"/>
                  <a:pt x="807720" y="3284220"/>
                </a:cubicBezTo>
                <a:cubicBezTo>
                  <a:pt x="749674" y="3261001"/>
                  <a:pt x="768117" y="3266699"/>
                  <a:pt x="685800" y="3246120"/>
                </a:cubicBezTo>
                <a:cubicBezTo>
                  <a:pt x="673235" y="3242979"/>
                  <a:pt x="660265" y="3241641"/>
                  <a:pt x="647700" y="3238500"/>
                </a:cubicBezTo>
                <a:cubicBezTo>
                  <a:pt x="593450" y="3224938"/>
                  <a:pt x="663654" y="3236617"/>
                  <a:pt x="586740" y="3215640"/>
                </a:cubicBezTo>
                <a:cubicBezTo>
                  <a:pt x="571834" y="3211575"/>
                  <a:pt x="556170" y="3211050"/>
                  <a:pt x="541020" y="3208020"/>
                </a:cubicBezTo>
                <a:cubicBezTo>
                  <a:pt x="530751" y="3205966"/>
                  <a:pt x="520571" y="3203409"/>
                  <a:pt x="510540" y="3200400"/>
                </a:cubicBezTo>
                <a:cubicBezTo>
                  <a:pt x="495153" y="3195784"/>
                  <a:pt x="480060" y="3190240"/>
                  <a:pt x="464820" y="3185160"/>
                </a:cubicBezTo>
                <a:cubicBezTo>
                  <a:pt x="457200" y="3182620"/>
                  <a:pt x="449752" y="3179488"/>
                  <a:pt x="441960" y="3177540"/>
                </a:cubicBezTo>
                <a:cubicBezTo>
                  <a:pt x="431800" y="3175000"/>
                  <a:pt x="421286" y="3173597"/>
                  <a:pt x="411480" y="3169920"/>
                </a:cubicBezTo>
                <a:cubicBezTo>
                  <a:pt x="400844" y="3165932"/>
                  <a:pt x="391441" y="3159155"/>
                  <a:pt x="381000" y="3154680"/>
                </a:cubicBezTo>
                <a:cubicBezTo>
                  <a:pt x="373617" y="3151516"/>
                  <a:pt x="365760" y="3149600"/>
                  <a:pt x="358140" y="3147060"/>
                </a:cubicBezTo>
                <a:cubicBezTo>
                  <a:pt x="350520" y="3139440"/>
                  <a:pt x="342179" y="3132479"/>
                  <a:pt x="335280" y="3124200"/>
                </a:cubicBezTo>
                <a:cubicBezTo>
                  <a:pt x="329417" y="3117165"/>
                  <a:pt x="326516" y="3107816"/>
                  <a:pt x="320040" y="3101340"/>
                </a:cubicBezTo>
                <a:cubicBezTo>
                  <a:pt x="313564" y="3094864"/>
                  <a:pt x="304800" y="3091180"/>
                  <a:pt x="297180" y="3086100"/>
                </a:cubicBezTo>
                <a:cubicBezTo>
                  <a:pt x="281064" y="3021635"/>
                  <a:pt x="303018" y="3087238"/>
                  <a:pt x="266700" y="3032760"/>
                </a:cubicBezTo>
                <a:cubicBezTo>
                  <a:pt x="262245" y="3026077"/>
                  <a:pt x="262672" y="3017084"/>
                  <a:pt x="259080" y="3009900"/>
                </a:cubicBezTo>
                <a:cubicBezTo>
                  <a:pt x="254984" y="3001709"/>
                  <a:pt x="248384" y="2994991"/>
                  <a:pt x="243840" y="2987040"/>
                </a:cubicBezTo>
                <a:cubicBezTo>
                  <a:pt x="238204" y="2977177"/>
                  <a:pt x="234444" y="2966300"/>
                  <a:pt x="228600" y="2956560"/>
                </a:cubicBezTo>
                <a:cubicBezTo>
                  <a:pt x="219176" y="2940854"/>
                  <a:pt x="203912" y="2928216"/>
                  <a:pt x="198120" y="2910840"/>
                </a:cubicBezTo>
                <a:cubicBezTo>
                  <a:pt x="193040" y="2895600"/>
                  <a:pt x="190064" y="2879488"/>
                  <a:pt x="182880" y="2865120"/>
                </a:cubicBezTo>
                <a:cubicBezTo>
                  <a:pt x="177800" y="2854960"/>
                  <a:pt x="171628" y="2845276"/>
                  <a:pt x="167640" y="2834640"/>
                </a:cubicBezTo>
                <a:cubicBezTo>
                  <a:pt x="163963" y="2824834"/>
                  <a:pt x="162897" y="2814230"/>
                  <a:pt x="160020" y="2804160"/>
                </a:cubicBezTo>
                <a:cubicBezTo>
                  <a:pt x="157813" y="2796437"/>
                  <a:pt x="154607" y="2789023"/>
                  <a:pt x="152400" y="2781300"/>
                </a:cubicBezTo>
                <a:cubicBezTo>
                  <a:pt x="149523" y="2771230"/>
                  <a:pt x="148092" y="2760755"/>
                  <a:pt x="144780" y="2750820"/>
                </a:cubicBezTo>
                <a:cubicBezTo>
                  <a:pt x="128676" y="2702509"/>
                  <a:pt x="132621" y="2727313"/>
                  <a:pt x="121920" y="2689860"/>
                </a:cubicBezTo>
                <a:cubicBezTo>
                  <a:pt x="102784" y="2622883"/>
                  <a:pt x="124950" y="2691330"/>
                  <a:pt x="106680" y="2636520"/>
                </a:cubicBezTo>
                <a:cubicBezTo>
                  <a:pt x="104140" y="2618740"/>
                  <a:pt x="102582" y="2600792"/>
                  <a:pt x="99060" y="2583180"/>
                </a:cubicBezTo>
                <a:cubicBezTo>
                  <a:pt x="97485" y="2575304"/>
                  <a:pt x="93647" y="2568043"/>
                  <a:pt x="91440" y="2560320"/>
                </a:cubicBezTo>
                <a:cubicBezTo>
                  <a:pt x="88563" y="2550250"/>
                  <a:pt x="86697" y="2539910"/>
                  <a:pt x="83820" y="2529840"/>
                </a:cubicBezTo>
                <a:cubicBezTo>
                  <a:pt x="63663" y="2459289"/>
                  <a:pt x="93168" y="2573554"/>
                  <a:pt x="60960" y="2468880"/>
                </a:cubicBezTo>
                <a:cubicBezTo>
                  <a:pt x="54800" y="2448861"/>
                  <a:pt x="53499" y="2427367"/>
                  <a:pt x="45720" y="2407920"/>
                </a:cubicBezTo>
                <a:cubicBezTo>
                  <a:pt x="40640" y="2395220"/>
                  <a:pt x="34805" y="2382796"/>
                  <a:pt x="30480" y="2369820"/>
                </a:cubicBezTo>
                <a:cubicBezTo>
                  <a:pt x="27168" y="2359885"/>
                  <a:pt x="26537" y="2349146"/>
                  <a:pt x="22860" y="2339340"/>
                </a:cubicBezTo>
                <a:cubicBezTo>
                  <a:pt x="18872" y="2328704"/>
                  <a:pt x="12700" y="2319020"/>
                  <a:pt x="7620" y="2308860"/>
                </a:cubicBezTo>
                <a:cubicBezTo>
                  <a:pt x="5080" y="2296160"/>
                  <a:pt x="0" y="2283712"/>
                  <a:pt x="0" y="2270760"/>
                </a:cubicBezTo>
                <a:cubicBezTo>
                  <a:pt x="0" y="2260287"/>
                  <a:pt x="5898" y="2250610"/>
                  <a:pt x="7620" y="2240280"/>
                </a:cubicBezTo>
                <a:cubicBezTo>
                  <a:pt x="8455" y="2235269"/>
                  <a:pt x="46990" y="2225040"/>
                  <a:pt x="53340" y="22098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FB302F7-9A41-485B-95CA-0D59F31E19CE}"/>
              </a:ext>
            </a:extLst>
          </p:cNvPr>
          <p:cNvSpPr txBox="1"/>
          <p:nvPr/>
        </p:nvSpPr>
        <p:spPr>
          <a:xfrm>
            <a:off x="8046737" y="1404678"/>
            <a:ext cx="339608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trike="sngStrike" dirty="0" err="1">
                <a:solidFill>
                  <a:schemeClr val="accent1">
                    <a:lumMod val="75000"/>
                  </a:schemeClr>
                </a:solidFill>
              </a:rPr>
              <a:t>Utils</a:t>
            </a:r>
            <a:r>
              <a:rPr lang="fr-FR" strike="sngStrike" dirty="0">
                <a:solidFill>
                  <a:schemeClr val="accent1">
                    <a:lumMod val="75000"/>
                  </a:schemeClr>
                </a:solidFill>
              </a:rPr>
              <a:t> by use as « </a:t>
            </a:r>
            <a:r>
              <a:rPr lang="fr-FR" strike="sngStrike" dirty="0" err="1">
                <a:solidFill>
                  <a:schemeClr val="accent1">
                    <a:lumMod val="75000"/>
                  </a:schemeClr>
                </a:solidFill>
              </a:rPr>
              <a:t>nullOrEmpty</a:t>
            </a:r>
            <a:r>
              <a:rPr lang="fr-FR" strike="sngStrike" dirty="0">
                <a:solidFill>
                  <a:schemeClr val="accent1">
                    <a:lumMod val="75000"/>
                  </a:schemeClr>
                </a:solidFill>
              </a:rPr>
              <a:t> » 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 Cover by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caller’s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tests</a:t>
            </a:r>
          </a:p>
          <a:p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Utils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by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rule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as « Financial Maths »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 Cover as a Library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you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own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C9CBF05-B9AD-461A-A2ED-0176933592B9}"/>
              </a:ext>
            </a:extLst>
          </p:cNvPr>
          <p:cNvSpPr txBox="1"/>
          <p:nvPr/>
        </p:nvSpPr>
        <p:spPr>
          <a:xfrm>
            <a:off x="4858659" y="5362087"/>
            <a:ext cx="104819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Technical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support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7FD474FE-E51D-450D-A62D-54DC89FDBF2B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41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Tests et niveau d’abstraction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06332EA-8FE1-455A-BD24-6D595B4C16EB}"/>
              </a:ext>
            </a:extLst>
          </p:cNvPr>
          <p:cNvSpPr>
            <a:spLocks noGrp="1"/>
          </p:cNvSpPr>
          <p:nvPr/>
        </p:nvSpPr>
        <p:spPr>
          <a:xfrm>
            <a:off x="2324389" y="265227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9E84AC5-E45C-48A1-A911-1EDD43BF016D}"/>
              </a:ext>
            </a:extLst>
          </p:cNvPr>
          <p:cNvSpPr/>
          <p:nvPr/>
        </p:nvSpPr>
        <p:spPr>
          <a:xfrm flipH="1">
            <a:off x="4561610" y="3389854"/>
            <a:ext cx="2943013" cy="2088232"/>
          </a:xfrm>
          <a:prstGeom prst="cube">
            <a:avLst>
              <a:gd name="adj" fmla="val 623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EA082F8E-BE48-43E7-AA79-EE757A00C8FA}"/>
              </a:ext>
            </a:extLst>
          </p:cNvPr>
          <p:cNvSpPr/>
          <p:nvPr/>
        </p:nvSpPr>
        <p:spPr>
          <a:xfrm>
            <a:off x="5041775" y="3983058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7BD2F88F-6E40-4428-9E1A-9EF33A25FBBE}"/>
              </a:ext>
            </a:extLst>
          </p:cNvPr>
          <p:cNvSpPr/>
          <p:nvPr/>
        </p:nvSpPr>
        <p:spPr>
          <a:xfrm>
            <a:off x="5047950" y="4440257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B8838337-D454-4296-BE69-2F9CD28898BA}"/>
              </a:ext>
            </a:extLst>
          </p:cNvPr>
          <p:cNvSpPr/>
          <p:nvPr/>
        </p:nvSpPr>
        <p:spPr>
          <a:xfrm>
            <a:off x="5037938" y="4897456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9CDD7ACE-F110-4A6D-9E9B-8B2CE80B18FF}"/>
              </a:ext>
            </a:extLst>
          </p:cNvPr>
          <p:cNvSpPr/>
          <p:nvPr/>
        </p:nvSpPr>
        <p:spPr>
          <a:xfrm>
            <a:off x="5571699" y="4440257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2">
            <a:extLst>
              <a:ext uri="{FF2B5EF4-FFF2-40B4-BE49-F238E27FC236}">
                <a16:creationId xmlns:a16="http://schemas.microsoft.com/office/drawing/2014/main" id="{F14E5DB2-29D4-4914-A670-E7D90EA61DD4}"/>
              </a:ext>
            </a:extLst>
          </p:cNvPr>
          <p:cNvSpPr/>
          <p:nvPr/>
        </p:nvSpPr>
        <p:spPr>
          <a:xfrm>
            <a:off x="6035001" y="4224231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" name="Rectangle : coins arrondis 13">
            <a:extLst>
              <a:ext uri="{FF2B5EF4-FFF2-40B4-BE49-F238E27FC236}">
                <a16:creationId xmlns:a16="http://schemas.microsoft.com/office/drawing/2014/main" id="{4B0CB29C-4CA9-4D3C-822F-4FB3C69D8B95}"/>
              </a:ext>
            </a:extLst>
          </p:cNvPr>
          <p:cNvSpPr/>
          <p:nvPr/>
        </p:nvSpPr>
        <p:spPr>
          <a:xfrm>
            <a:off x="6035001" y="4681430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4">
            <a:extLst>
              <a:ext uri="{FF2B5EF4-FFF2-40B4-BE49-F238E27FC236}">
                <a16:creationId xmlns:a16="http://schemas.microsoft.com/office/drawing/2014/main" id="{ADC755B0-0712-44E8-B680-1B2B3472FAE2}"/>
              </a:ext>
            </a:extLst>
          </p:cNvPr>
          <p:cNvSpPr/>
          <p:nvPr/>
        </p:nvSpPr>
        <p:spPr>
          <a:xfrm>
            <a:off x="6534711" y="4224230"/>
            <a:ext cx="28399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5" name="Connecteur droit avec flèche 15">
            <a:extLst>
              <a:ext uri="{FF2B5EF4-FFF2-40B4-BE49-F238E27FC236}">
                <a16:creationId xmlns:a16="http://schemas.microsoft.com/office/drawing/2014/main" id="{663011F0-4A7A-4FA4-8978-ED7DACE45EDB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185791" y="4199083"/>
            <a:ext cx="6175" cy="2411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6">
            <a:extLst>
              <a:ext uri="{FF2B5EF4-FFF2-40B4-BE49-F238E27FC236}">
                <a16:creationId xmlns:a16="http://schemas.microsoft.com/office/drawing/2014/main" id="{278D27B3-3D0A-44C2-A5C1-06D33955EB5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5181954" y="4656282"/>
            <a:ext cx="10012" cy="2411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7">
            <a:extLst>
              <a:ext uri="{FF2B5EF4-FFF2-40B4-BE49-F238E27FC236}">
                <a16:creationId xmlns:a16="http://schemas.microsoft.com/office/drawing/2014/main" id="{35973E3A-92E9-4353-BAF8-8E4507BF917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335982" y="4548270"/>
            <a:ext cx="23571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8">
            <a:extLst>
              <a:ext uri="{FF2B5EF4-FFF2-40B4-BE49-F238E27FC236}">
                <a16:creationId xmlns:a16="http://schemas.microsoft.com/office/drawing/2014/main" id="{7F85E0FD-55AB-4AB2-ADBB-5E29441EB4D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859731" y="4332244"/>
            <a:ext cx="175270" cy="2160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9">
            <a:extLst>
              <a:ext uri="{FF2B5EF4-FFF2-40B4-BE49-F238E27FC236}">
                <a16:creationId xmlns:a16="http://schemas.microsoft.com/office/drawing/2014/main" id="{AF2C6AF7-17B8-4E41-A259-EB6FCFB29812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6323033" y="4332243"/>
            <a:ext cx="211678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20">
            <a:extLst>
              <a:ext uri="{FF2B5EF4-FFF2-40B4-BE49-F238E27FC236}">
                <a16:creationId xmlns:a16="http://schemas.microsoft.com/office/drawing/2014/main" id="{A4C6C9D9-9E29-4B37-93B4-12BDD5ED1374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859731" y="4548270"/>
            <a:ext cx="175270" cy="2411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ylindre 21">
            <a:extLst>
              <a:ext uri="{FF2B5EF4-FFF2-40B4-BE49-F238E27FC236}">
                <a16:creationId xmlns:a16="http://schemas.microsoft.com/office/drawing/2014/main" id="{EFDBF103-3F5C-4A2C-9079-7A8181C0F6FB}"/>
              </a:ext>
            </a:extLst>
          </p:cNvPr>
          <p:cNvSpPr/>
          <p:nvPr/>
        </p:nvSpPr>
        <p:spPr>
          <a:xfrm>
            <a:off x="8138119" y="3190970"/>
            <a:ext cx="1656184" cy="2682118"/>
          </a:xfrm>
          <a:prstGeom prst="can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grpSp>
        <p:nvGrpSpPr>
          <p:cNvPr id="22" name="Groupe 22">
            <a:extLst>
              <a:ext uri="{FF2B5EF4-FFF2-40B4-BE49-F238E27FC236}">
                <a16:creationId xmlns:a16="http://schemas.microsoft.com/office/drawing/2014/main" id="{5AAE85B0-C079-4CEA-86E9-109AFD2562B9}"/>
              </a:ext>
            </a:extLst>
          </p:cNvPr>
          <p:cNvGrpSpPr/>
          <p:nvPr/>
        </p:nvGrpSpPr>
        <p:grpSpPr>
          <a:xfrm>
            <a:off x="8498159" y="3911050"/>
            <a:ext cx="1008112" cy="865820"/>
            <a:chOff x="7308304" y="2355726"/>
            <a:chExt cx="1008112" cy="865820"/>
          </a:xfrm>
        </p:grpSpPr>
        <p:sp>
          <p:nvSpPr>
            <p:cNvPr id="23" name="Organigramme : Multidocument 23">
              <a:extLst>
                <a:ext uri="{FF2B5EF4-FFF2-40B4-BE49-F238E27FC236}">
                  <a16:creationId xmlns:a16="http://schemas.microsoft.com/office/drawing/2014/main" id="{D13F955D-19FC-44A6-8F81-754C2BC5DF03}"/>
                </a:ext>
              </a:extLst>
            </p:cNvPr>
            <p:cNvSpPr/>
            <p:nvPr/>
          </p:nvSpPr>
          <p:spPr>
            <a:xfrm>
              <a:off x="7308304" y="2355726"/>
              <a:ext cx="1008112" cy="865819"/>
            </a:xfrm>
            <a:prstGeom prst="flowChartMultidocumen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Connecteur droit 24">
              <a:extLst>
                <a:ext uri="{FF2B5EF4-FFF2-40B4-BE49-F238E27FC236}">
                  <a16:creationId xmlns:a16="http://schemas.microsoft.com/office/drawing/2014/main" id="{B9D3528F-A579-460D-AEC4-DC5BEC3F7F66}"/>
                </a:ext>
              </a:extLst>
            </p:cNvPr>
            <p:cNvCxnSpPr/>
            <p:nvPr/>
          </p:nvCxnSpPr>
          <p:spPr>
            <a:xfrm>
              <a:off x="7308304" y="2668907"/>
              <a:ext cx="864096" cy="1713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5">
              <a:extLst>
                <a:ext uri="{FF2B5EF4-FFF2-40B4-BE49-F238E27FC236}">
                  <a16:creationId xmlns:a16="http://schemas.microsoft.com/office/drawing/2014/main" id="{4388A396-59D0-45FA-B5DD-AE6B88688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0704" y="2494801"/>
              <a:ext cx="0" cy="72674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6">
              <a:extLst>
                <a:ext uri="{FF2B5EF4-FFF2-40B4-BE49-F238E27FC236}">
                  <a16:creationId xmlns:a16="http://schemas.microsoft.com/office/drawing/2014/main" id="{23F7B81A-C989-49FA-85B2-F70D994890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13106" y="2509719"/>
              <a:ext cx="1" cy="7118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7">
              <a:extLst>
                <a:ext uri="{FF2B5EF4-FFF2-40B4-BE49-F238E27FC236}">
                  <a16:creationId xmlns:a16="http://schemas.microsoft.com/office/drawing/2014/main" id="{F82C79FE-8DF5-4048-9FFE-CBC8405077C3}"/>
                </a:ext>
              </a:extLst>
            </p:cNvPr>
            <p:cNvCxnSpPr>
              <a:cxnSpLocks/>
            </p:cNvCxnSpPr>
            <p:nvPr/>
          </p:nvCxnSpPr>
          <p:spPr>
            <a:xfrm>
              <a:off x="7884368" y="2509719"/>
              <a:ext cx="0" cy="60381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BDEA48E-68B2-44B6-91D6-78ADF7AC7D90}"/>
              </a:ext>
            </a:extLst>
          </p:cNvPr>
          <p:cNvSpPr/>
          <p:nvPr/>
        </p:nvSpPr>
        <p:spPr>
          <a:xfrm>
            <a:off x="1729407" y="3057956"/>
            <a:ext cx="1935505" cy="205552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F7F341-B49E-47F9-8F90-A2CE83D888A2}"/>
              </a:ext>
            </a:extLst>
          </p:cNvPr>
          <p:cNvSpPr/>
          <p:nvPr/>
        </p:nvSpPr>
        <p:spPr>
          <a:xfrm>
            <a:off x="1729408" y="3190970"/>
            <a:ext cx="1935504" cy="36004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0" name="ZoneTexte 30">
            <a:extLst>
              <a:ext uri="{FF2B5EF4-FFF2-40B4-BE49-F238E27FC236}">
                <a16:creationId xmlns:a16="http://schemas.microsoft.com/office/drawing/2014/main" id="{8890EAB8-27AA-4C43-B587-E96A4AC9E441}"/>
              </a:ext>
            </a:extLst>
          </p:cNvPr>
          <p:cNvSpPr txBox="1"/>
          <p:nvPr/>
        </p:nvSpPr>
        <p:spPr>
          <a:xfrm>
            <a:off x="3351728" y="3059132"/>
            <a:ext cx="313184" cy="2770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 dirty="0">
                <a:solidFill>
                  <a:srgbClr val="FF0000"/>
                </a:solidFill>
              </a:rPr>
              <a:t>_ |_| 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8793D4-2AD7-42DB-9321-A3CBB7B3AB67}"/>
              </a:ext>
            </a:extLst>
          </p:cNvPr>
          <p:cNvSpPr/>
          <p:nvPr/>
        </p:nvSpPr>
        <p:spPr>
          <a:xfrm>
            <a:off x="1801415" y="3623018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16897A-85FB-4063-BF64-D49B83346DC9}"/>
              </a:ext>
            </a:extLst>
          </p:cNvPr>
          <p:cNvSpPr/>
          <p:nvPr/>
        </p:nvSpPr>
        <p:spPr>
          <a:xfrm>
            <a:off x="1801415" y="3775418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B41557-B11F-467F-98DD-52DEE52E8048}"/>
              </a:ext>
            </a:extLst>
          </p:cNvPr>
          <p:cNvSpPr/>
          <p:nvPr/>
        </p:nvSpPr>
        <p:spPr>
          <a:xfrm>
            <a:off x="1801415" y="3927818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DF87FA-22A4-4550-9517-2EBC10365F2A}"/>
              </a:ext>
            </a:extLst>
          </p:cNvPr>
          <p:cNvSpPr/>
          <p:nvPr/>
        </p:nvSpPr>
        <p:spPr>
          <a:xfrm>
            <a:off x="1801415" y="4080218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D1F435-EE98-4EAC-A11B-5C14A4C018CF}"/>
              </a:ext>
            </a:extLst>
          </p:cNvPr>
          <p:cNvSpPr/>
          <p:nvPr/>
        </p:nvSpPr>
        <p:spPr>
          <a:xfrm>
            <a:off x="1801415" y="4232618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6" name="Forme libre : forme 36">
            <a:extLst>
              <a:ext uri="{FF2B5EF4-FFF2-40B4-BE49-F238E27FC236}">
                <a16:creationId xmlns:a16="http://schemas.microsoft.com/office/drawing/2014/main" id="{9369570F-8394-4B82-BA6B-209517D3A264}"/>
              </a:ext>
            </a:extLst>
          </p:cNvPr>
          <p:cNvSpPr/>
          <p:nvPr/>
        </p:nvSpPr>
        <p:spPr>
          <a:xfrm>
            <a:off x="1981791" y="3637199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7" name="Forme libre : forme 37">
            <a:extLst>
              <a:ext uri="{FF2B5EF4-FFF2-40B4-BE49-F238E27FC236}">
                <a16:creationId xmlns:a16="http://schemas.microsoft.com/office/drawing/2014/main" id="{77C6C60A-68CF-49CA-82FA-9D259F0EEE3F}"/>
              </a:ext>
            </a:extLst>
          </p:cNvPr>
          <p:cNvSpPr/>
          <p:nvPr/>
        </p:nvSpPr>
        <p:spPr>
          <a:xfrm rot="10800000">
            <a:off x="2009427" y="3789599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8" name="Forme libre : forme 38">
            <a:extLst>
              <a:ext uri="{FF2B5EF4-FFF2-40B4-BE49-F238E27FC236}">
                <a16:creationId xmlns:a16="http://schemas.microsoft.com/office/drawing/2014/main" id="{B502500A-5A6A-4D2D-88B7-B693057E5655}"/>
              </a:ext>
            </a:extLst>
          </p:cNvPr>
          <p:cNvSpPr/>
          <p:nvPr/>
        </p:nvSpPr>
        <p:spPr>
          <a:xfrm>
            <a:off x="2017439" y="3941999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9" name="Forme libre : forme 39">
            <a:extLst>
              <a:ext uri="{FF2B5EF4-FFF2-40B4-BE49-F238E27FC236}">
                <a16:creationId xmlns:a16="http://schemas.microsoft.com/office/drawing/2014/main" id="{58FA4428-1AF9-4833-AE87-C4AD5B384E21}"/>
              </a:ext>
            </a:extLst>
          </p:cNvPr>
          <p:cNvSpPr/>
          <p:nvPr/>
        </p:nvSpPr>
        <p:spPr>
          <a:xfrm rot="10800000">
            <a:off x="2009427" y="4094399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0" name="Forme libre : forme 40">
            <a:extLst>
              <a:ext uri="{FF2B5EF4-FFF2-40B4-BE49-F238E27FC236}">
                <a16:creationId xmlns:a16="http://schemas.microsoft.com/office/drawing/2014/main" id="{91E00103-A8FE-45B2-B77A-CE46BE68E50D}"/>
              </a:ext>
            </a:extLst>
          </p:cNvPr>
          <p:cNvSpPr/>
          <p:nvPr/>
        </p:nvSpPr>
        <p:spPr>
          <a:xfrm>
            <a:off x="2009427" y="4246799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918CF5-460D-4AB4-8244-E7D2307E36D0}"/>
              </a:ext>
            </a:extLst>
          </p:cNvPr>
          <p:cNvSpPr/>
          <p:nvPr/>
        </p:nvSpPr>
        <p:spPr>
          <a:xfrm>
            <a:off x="2665511" y="4656282"/>
            <a:ext cx="792088" cy="241173"/>
          </a:xfrm>
          <a:prstGeom prst="rect">
            <a:avLst/>
          </a:prstGeom>
          <a:solidFill>
            <a:srgbClr val="00925B"/>
          </a:solidFill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rgbClr val="EFEEED"/>
                </a:solidFill>
              </a:rPr>
              <a:t>Valider</a:t>
            </a:r>
          </a:p>
        </p:txBody>
      </p:sp>
      <p:cxnSp>
        <p:nvCxnSpPr>
          <p:cNvPr id="42" name="Connecteur : en arc 42">
            <a:extLst>
              <a:ext uri="{FF2B5EF4-FFF2-40B4-BE49-F238E27FC236}">
                <a16:creationId xmlns:a16="http://schemas.microsoft.com/office/drawing/2014/main" id="{14C40293-6104-4D57-B7E3-5424CB73D823}"/>
              </a:ext>
            </a:extLst>
          </p:cNvPr>
          <p:cNvCxnSpPr>
            <a:cxnSpLocks/>
            <a:stCxn id="41" idx="3"/>
            <a:endCxn id="8" idx="1"/>
          </p:cNvCxnSpPr>
          <p:nvPr/>
        </p:nvCxnSpPr>
        <p:spPr>
          <a:xfrm flipV="1">
            <a:off x="3457599" y="4091071"/>
            <a:ext cx="1584176" cy="685798"/>
          </a:xfrm>
          <a:prstGeom prst="curvedConnector3">
            <a:avLst/>
          </a:prstGeom>
          <a:ln w="12700"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rc 43">
            <a:extLst>
              <a:ext uri="{FF2B5EF4-FFF2-40B4-BE49-F238E27FC236}">
                <a16:creationId xmlns:a16="http://schemas.microsoft.com/office/drawing/2014/main" id="{5B507608-EAAC-4861-BEC0-D06F16B1CBFC}"/>
              </a:ext>
            </a:extLst>
          </p:cNvPr>
          <p:cNvCxnSpPr>
            <a:cxnSpLocks/>
            <a:stCxn id="10" idx="2"/>
            <a:endCxn id="23" idx="1"/>
          </p:cNvCxnSpPr>
          <p:nvPr/>
        </p:nvCxnSpPr>
        <p:spPr>
          <a:xfrm rot="5400000" flipH="1" flipV="1">
            <a:off x="6455295" y="3070618"/>
            <a:ext cx="769521" cy="3316205"/>
          </a:xfrm>
          <a:prstGeom prst="curvedConnector4">
            <a:avLst>
              <a:gd name="adj1" fmla="val -80633"/>
              <a:gd name="adj2" fmla="val 78760"/>
            </a:avLst>
          </a:prstGeom>
          <a:ln w="12700"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hylactère : pensées 45">
            <a:extLst>
              <a:ext uri="{FF2B5EF4-FFF2-40B4-BE49-F238E27FC236}">
                <a16:creationId xmlns:a16="http://schemas.microsoft.com/office/drawing/2014/main" id="{BDE2A06C-4E0D-4CFC-877C-BAA85B47EFBF}"/>
              </a:ext>
            </a:extLst>
          </p:cNvPr>
          <p:cNvSpPr/>
          <p:nvPr/>
        </p:nvSpPr>
        <p:spPr>
          <a:xfrm>
            <a:off x="5488382" y="3911050"/>
            <a:ext cx="1658395" cy="1094419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6" name="Connecteur droit avec flèche 46">
            <a:extLst>
              <a:ext uri="{FF2B5EF4-FFF2-40B4-BE49-F238E27FC236}">
                <a16:creationId xmlns:a16="http://schemas.microsoft.com/office/drawing/2014/main" id="{78B6DAD9-0D4A-48F0-852B-D0AA1DF6ABBC}"/>
              </a:ext>
            </a:extLst>
          </p:cNvPr>
          <p:cNvCxnSpPr>
            <a:cxnSpLocks/>
          </p:cNvCxnSpPr>
          <p:nvPr/>
        </p:nvCxnSpPr>
        <p:spPr>
          <a:xfrm>
            <a:off x="1608017" y="5419778"/>
            <a:ext cx="416529" cy="0"/>
          </a:xfrm>
          <a:prstGeom prst="straightConnector1">
            <a:avLst/>
          </a:prstGeom>
          <a:ln w="12700"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hylactère : pensées 47">
            <a:extLst>
              <a:ext uri="{FF2B5EF4-FFF2-40B4-BE49-F238E27FC236}">
                <a16:creationId xmlns:a16="http://schemas.microsoft.com/office/drawing/2014/main" id="{C68ED36F-8210-41B1-AA9B-231A6F4F646D}"/>
              </a:ext>
            </a:extLst>
          </p:cNvPr>
          <p:cNvSpPr/>
          <p:nvPr/>
        </p:nvSpPr>
        <p:spPr>
          <a:xfrm>
            <a:off x="1608018" y="5515027"/>
            <a:ext cx="373774" cy="211050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48" name="ZoneTexte 48">
            <a:extLst>
              <a:ext uri="{FF2B5EF4-FFF2-40B4-BE49-F238E27FC236}">
                <a16:creationId xmlns:a16="http://schemas.microsoft.com/office/drawing/2014/main" id="{76898672-B26F-482D-9B43-2CAE66ACDF58}"/>
              </a:ext>
            </a:extLst>
          </p:cNvPr>
          <p:cNvSpPr txBox="1"/>
          <p:nvPr/>
        </p:nvSpPr>
        <p:spPr>
          <a:xfrm>
            <a:off x="2111607" y="5305928"/>
            <a:ext cx="1345992" cy="5040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Appels</a:t>
            </a:r>
          </a:p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Code « métier »</a:t>
            </a:r>
          </a:p>
        </p:txBody>
      </p:sp>
      <p:sp>
        <p:nvSpPr>
          <p:cNvPr id="49" name="Ellipse 49">
            <a:extLst>
              <a:ext uri="{FF2B5EF4-FFF2-40B4-BE49-F238E27FC236}">
                <a16:creationId xmlns:a16="http://schemas.microsoft.com/office/drawing/2014/main" id="{CB2B28F8-9EC5-403A-BBD5-203DB889DDED}"/>
              </a:ext>
            </a:extLst>
          </p:cNvPr>
          <p:cNvSpPr/>
          <p:nvPr/>
        </p:nvSpPr>
        <p:spPr>
          <a:xfrm>
            <a:off x="4972521" y="4080217"/>
            <a:ext cx="2312239" cy="959657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rgbClr val="00B1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NPP Expanded Sans" panose="02000000000000000000" pitchFamily="2" charset="0"/>
            </a:endParaRPr>
          </a:p>
        </p:txBody>
      </p:sp>
      <p:sp>
        <p:nvSpPr>
          <p:cNvPr id="50" name="Ellipse 51">
            <a:extLst>
              <a:ext uri="{FF2B5EF4-FFF2-40B4-BE49-F238E27FC236}">
                <a16:creationId xmlns:a16="http://schemas.microsoft.com/office/drawing/2014/main" id="{EC4BC417-9CD9-4900-A342-F4D87CEAE403}"/>
              </a:ext>
            </a:extLst>
          </p:cNvPr>
          <p:cNvSpPr/>
          <p:nvPr/>
        </p:nvSpPr>
        <p:spPr>
          <a:xfrm>
            <a:off x="4375606" y="3330829"/>
            <a:ext cx="5644634" cy="2218854"/>
          </a:xfrm>
          <a:prstGeom prst="ellipse">
            <a:avLst/>
          </a:prstGeom>
          <a:noFill/>
          <a:ln w="38100">
            <a:solidFill>
              <a:srgbClr val="7A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1" name="ZoneTexte 52">
            <a:extLst>
              <a:ext uri="{FF2B5EF4-FFF2-40B4-BE49-F238E27FC236}">
                <a16:creationId xmlns:a16="http://schemas.microsoft.com/office/drawing/2014/main" id="{5FA13D6D-03EC-4382-8D45-5A29985FD490}"/>
              </a:ext>
            </a:extLst>
          </p:cNvPr>
          <p:cNvSpPr txBox="1"/>
          <p:nvPr/>
        </p:nvSpPr>
        <p:spPr>
          <a:xfrm>
            <a:off x="7649433" y="5513680"/>
            <a:ext cx="3024336" cy="4303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rgbClr val="8236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NPP Expanded Sans" panose="02000000000000000000" pitchFamily="2" charset="0"/>
              </a:rPr>
              <a:t>Tests d’intégration système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15A727-FE21-4EDF-ABAD-68F69F127FAB}"/>
              </a:ext>
            </a:extLst>
          </p:cNvPr>
          <p:cNvSpPr/>
          <p:nvPr/>
        </p:nvSpPr>
        <p:spPr>
          <a:xfrm>
            <a:off x="1441374" y="2928464"/>
            <a:ext cx="8811855" cy="3312000"/>
          </a:xfrm>
          <a:prstGeom prst="rect">
            <a:avLst/>
          </a:prstGeom>
          <a:noFill/>
          <a:ln w="38100">
            <a:solidFill>
              <a:srgbClr val="E8527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3" name="ZoneTexte 54">
            <a:extLst>
              <a:ext uri="{FF2B5EF4-FFF2-40B4-BE49-F238E27FC236}">
                <a16:creationId xmlns:a16="http://schemas.microsoft.com/office/drawing/2014/main" id="{CD83060C-3FDC-49DD-B8CF-499538A2422D}"/>
              </a:ext>
            </a:extLst>
          </p:cNvPr>
          <p:cNvSpPr txBox="1"/>
          <p:nvPr/>
        </p:nvSpPr>
        <p:spPr>
          <a:xfrm>
            <a:off x="1027741" y="2648435"/>
            <a:ext cx="1725439" cy="4303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rgbClr val="E8527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NPP Expanded Sans" panose="02000000000000000000" pitchFamily="2" charset="0"/>
              </a:rPr>
              <a:t>End to End</a:t>
            </a:r>
          </a:p>
        </p:txBody>
      </p:sp>
      <p:sp>
        <p:nvSpPr>
          <p:cNvPr id="54" name="ZoneTexte 50">
            <a:extLst>
              <a:ext uri="{FF2B5EF4-FFF2-40B4-BE49-F238E27FC236}">
                <a16:creationId xmlns:a16="http://schemas.microsoft.com/office/drawing/2014/main" id="{EF2F1B1F-83D9-4563-9794-C706D75C4754}"/>
              </a:ext>
            </a:extLst>
          </p:cNvPr>
          <p:cNvSpPr txBox="1"/>
          <p:nvPr/>
        </p:nvSpPr>
        <p:spPr>
          <a:xfrm>
            <a:off x="5237988" y="3743711"/>
            <a:ext cx="3293712" cy="31589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fr-F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NPP Expanded Sans" panose="02000000000000000000" pitchFamily="2" charset="0"/>
              </a:rPr>
              <a:t>Tests d’intégration logicielle et unitaires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66C7593-E48B-419F-AB6F-B558F250DA5A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185791" y="4199083"/>
            <a:ext cx="6175" cy="24117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F28FCFC-0265-4CD1-9227-1F395ADD965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5181954" y="4656282"/>
            <a:ext cx="10012" cy="24117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1B0E3CD-646E-44FC-A978-4CACDF43188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335982" y="4548270"/>
            <a:ext cx="235717" cy="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A4EFE8-3FFF-4788-A6BF-2FCC60F0968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859731" y="4332244"/>
            <a:ext cx="175270" cy="216026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210F7B0-5BCF-4BFB-A5D7-FB9DDE400F30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859731" y="4548270"/>
            <a:ext cx="175270" cy="241173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30CBDD-DC27-4946-9B33-26DE1595AE5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6323033" y="4332243"/>
            <a:ext cx="211678" cy="1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EA467-F6AF-4DD8-AD5D-12FCEC8E24EA}"/>
              </a:ext>
            </a:extLst>
          </p:cNvPr>
          <p:cNvSpPr txBox="1"/>
          <p:nvPr/>
        </p:nvSpPr>
        <p:spPr>
          <a:xfrm>
            <a:off x="6407362" y="6489787"/>
            <a:ext cx="5596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Bradley Hand ITC" panose="03070402050302030203" pitchFamily="66" charset="0"/>
              </a:rPr>
              <a:t>Tous les leaders d’opinions sur BDD, </a:t>
            </a:r>
            <a:r>
              <a:rPr lang="fr-FR" sz="1400" dirty="0" err="1">
                <a:latin typeface="Bradley Hand ITC" panose="03070402050302030203" pitchFamily="66" charset="0"/>
              </a:rPr>
              <a:t>dooble</a:t>
            </a:r>
            <a:r>
              <a:rPr lang="fr-FR" sz="1400" dirty="0">
                <a:latin typeface="Bradley Hand ITC" panose="03070402050302030203" pitchFamily="66" charset="0"/>
              </a:rPr>
              <a:t> </a:t>
            </a:r>
            <a:r>
              <a:rPr lang="fr-FR" sz="1400" dirty="0" err="1">
                <a:latin typeface="Bradley Hand ITC" panose="03070402050302030203" pitchFamily="66" charset="0"/>
              </a:rPr>
              <a:t>looop</a:t>
            </a:r>
            <a:r>
              <a:rPr lang="fr-FR" sz="1400" dirty="0">
                <a:latin typeface="Bradley Hand ITC" panose="03070402050302030203" pitchFamily="66" charset="0"/>
              </a:rPr>
              <a:t>, TDD outside-in ou non</a:t>
            </a:r>
            <a:endParaRPr lang="en-US" sz="1400" dirty="0">
              <a:latin typeface="Bradley Hand ITC" panose="03070402050302030203" pitchFamily="66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BB18A57-FA22-4EC1-99C4-AFB40BA1C2B8}"/>
              </a:ext>
            </a:extLst>
          </p:cNvPr>
          <p:cNvSpPr/>
          <p:nvPr/>
        </p:nvSpPr>
        <p:spPr>
          <a:xfrm>
            <a:off x="595657" y="1448106"/>
            <a:ext cx="113816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latin typeface="Century Schoolbook" panose="02040604050505020304" pitchFamily="18" charset="0"/>
              </a:rPr>
              <a:t>Tester les détails d’une fonctionnalité depuis l’API la plus proche de l’implémentation</a:t>
            </a:r>
          </a:p>
          <a:p>
            <a:pPr lvl="1"/>
            <a:r>
              <a:rPr lang="fr-FR" sz="2000" dirty="0">
                <a:latin typeface="Century Schoolbook" panose="02040604050505020304" pitchFamily="18" charset="0"/>
              </a:rPr>
              <a:t>Moins de code à stimuler, tests plus simples à implémenter</a:t>
            </a:r>
          </a:p>
          <a:p>
            <a:pPr lvl="1"/>
            <a:r>
              <a:rPr lang="fr-FR" sz="2000" dirty="0">
                <a:latin typeface="Century Schoolbook" panose="02040604050505020304" pitchFamily="18" charset="0"/>
              </a:rPr>
              <a:t>Les tests fonctionnels ne sont pas que de bout en bout (End to end)</a:t>
            </a:r>
          </a:p>
        </p:txBody>
      </p:sp>
      <p:sp>
        <p:nvSpPr>
          <p:cNvPr id="60" name="Slide Number Placeholder 3">
            <a:extLst>
              <a:ext uri="{FF2B5EF4-FFF2-40B4-BE49-F238E27FC236}">
                <a16:creationId xmlns:a16="http://schemas.microsoft.com/office/drawing/2014/main" id="{1C0E372E-C98F-42D9-9372-A7A17B0CE9A1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01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F217B-994E-4C25-88E4-254988EC3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250"/>
            <a:ext cx="12192000" cy="1325563"/>
          </a:xfrm>
        </p:spPr>
        <p:txBody>
          <a:bodyPr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Tests et niveaux d’abstraction</a:t>
            </a:r>
            <a:endParaRPr lang="en-US" dirty="0">
              <a:latin typeface="Century Schoolbook" panose="02040604050505020304" pitchFamily="18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9FAB37F-4F92-4210-88EC-996E2D3B50C5}"/>
              </a:ext>
            </a:extLst>
          </p:cNvPr>
          <p:cNvGrpSpPr/>
          <p:nvPr/>
        </p:nvGrpSpPr>
        <p:grpSpPr>
          <a:xfrm>
            <a:off x="1301864" y="1387951"/>
            <a:ext cx="8376350" cy="5070392"/>
            <a:chOff x="1045305" y="1387951"/>
            <a:chExt cx="8376350" cy="507039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AE17585-DB20-425D-BBF0-0E33704BFEFD}"/>
                </a:ext>
              </a:extLst>
            </p:cNvPr>
            <p:cNvGrpSpPr/>
            <p:nvPr/>
          </p:nvGrpSpPr>
          <p:grpSpPr>
            <a:xfrm>
              <a:off x="1045305" y="1387951"/>
              <a:ext cx="8376350" cy="5070392"/>
              <a:chOff x="1064534" y="1496972"/>
              <a:chExt cx="6272269" cy="378911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603060A-B0F3-4C1C-A802-B896CC4B6F58}"/>
                  </a:ext>
                </a:extLst>
              </p:cNvPr>
              <p:cNvSpPr/>
              <p:nvPr/>
            </p:nvSpPr>
            <p:spPr>
              <a:xfrm rot="19584181">
                <a:off x="5800974" y="1585362"/>
                <a:ext cx="1535829" cy="456863"/>
              </a:xfrm>
              <a:prstGeom prst="ellipse">
                <a:avLst/>
              </a:prstGeom>
              <a:solidFill>
                <a:srgbClr val="E8527C">
                  <a:alpha val="25000"/>
                </a:srgbClr>
              </a:solidFill>
              <a:ln w="38100">
                <a:solidFill>
                  <a:srgbClr val="E8527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000" dirty="0">
                    <a:ln>
                      <a:solidFill>
                        <a:schemeClr val="tx1"/>
                      </a:solidFill>
                      <a:prstDash val="solid"/>
                    </a:ln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End to end</a:t>
                </a:r>
                <a:endParaRPr lang="en-US" sz="2000" dirty="0">
                  <a:ln>
                    <a:solidFill>
                      <a:schemeClr val="tx1"/>
                    </a:solidFill>
                    <a:prstDash val="solid"/>
                  </a:ln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CC7FBAC-907E-493B-B770-3399EF3E0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4738" y="4812072"/>
                <a:ext cx="550879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F60BEB7-2F21-46ED-BAE8-74354D3E91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56970" y="1496972"/>
                <a:ext cx="0" cy="349699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3A507DE-01C6-4E86-BDA4-9CE128533A7F}"/>
                  </a:ext>
                </a:extLst>
              </p:cNvPr>
              <p:cNvSpPr txBox="1"/>
              <p:nvPr/>
            </p:nvSpPr>
            <p:spPr>
              <a:xfrm rot="16200000">
                <a:off x="704338" y="3033791"/>
                <a:ext cx="1204369" cy="483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Schoolbook" panose="02040604050505020304" pitchFamily="18" charset="0"/>
                  </a:rPr>
                  <a:t>Quantité de code stimulé</a:t>
                </a: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B3DCCDB-EF1E-4C3B-B4C8-8DC9286D4B60}"/>
                  </a:ext>
                </a:extLst>
              </p:cNvPr>
              <p:cNvSpPr txBox="1"/>
              <p:nvPr/>
            </p:nvSpPr>
            <p:spPr>
              <a:xfrm>
                <a:off x="3250087" y="5010082"/>
                <a:ext cx="2499536" cy="276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Schoolbook" panose="02040604050505020304" pitchFamily="18" charset="0"/>
                  </a:rPr>
                  <a:t>abstraction fonctionnelle</a:t>
                </a: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B270CACE-3F5A-4061-8526-921DA4EE2488}"/>
                  </a:ext>
                </a:extLst>
              </p:cNvPr>
              <p:cNvSpPr/>
              <p:nvPr/>
            </p:nvSpPr>
            <p:spPr>
              <a:xfrm rot="19757060">
                <a:off x="3462091" y="2470772"/>
                <a:ext cx="2880483" cy="856249"/>
              </a:xfrm>
              <a:prstGeom prst="ellipse">
                <a:avLst/>
              </a:prstGeom>
              <a:solidFill>
                <a:srgbClr val="7A0000">
                  <a:alpha val="25000"/>
                </a:srgbClr>
              </a:solidFill>
              <a:ln w="38100">
                <a:solidFill>
                  <a:srgbClr val="7A000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Intégration</a:t>
                </a:r>
                <a:endParaRPr lang="en-US" sz="2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16FF532-A7CC-47FB-A831-F27BB88D5325}"/>
                  </a:ext>
                </a:extLst>
              </p:cNvPr>
              <p:cNvSpPr/>
              <p:nvPr/>
            </p:nvSpPr>
            <p:spPr>
              <a:xfrm rot="20055209">
                <a:off x="1726005" y="3333719"/>
                <a:ext cx="2462407" cy="1243591"/>
              </a:xfrm>
              <a:prstGeom prst="ellipse">
                <a:avLst/>
              </a:prstGeom>
              <a:solidFill>
                <a:srgbClr val="0070C0">
                  <a:alpha val="25000"/>
                </a:srgbClr>
              </a:solidFill>
              <a:ln w="38100">
                <a:solidFill>
                  <a:srgbClr val="0070C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Unitaires</a:t>
                </a:r>
                <a:endParaRPr lang="en-US" sz="2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1396F63-DF0C-4CCE-AC7C-CC500C332BAF}"/>
                </a:ext>
              </a:extLst>
            </p:cNvPr>
            <p:cNvSpPr/>
            <p:nvPr/>
          </p:nvSpPr>
          <p:spPr>
            <a:xfrm>
              <a:off x="2369424" y="1638900"/>
              <a:ext cx="2319867" cy="1323546"/>
            </a:xfrm>
            <a:prstGeom prst="ellipse">
              <a:avLst/>
            </a:prstGeom>
            <a:solidFill>
              <a:srgbClr val="E8527C">
                <a:alpha val="25098"/>
              </a:srgbClr>
            </a:solidFill>
            <a:ln w="38100">
              <a:solidFill>
                <a:srgbClr val="E852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Schoolbook" panose="02040604050505020304" pitchFamily="18" charset="0"/>
                </a:rPr>
                <a:t>Instables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D67867C-0E93-4319-8F9D-EB2E6649A159}"/>
                </a:ext>
              </a:extLst>
            </p:cNvPr>
            <p:cNvSpPr/>
            <p:nvPr/>
          </p:nvSpPr>
          <p:spPr>
            <a:xfrm>
              <a:off x="6790266" y="4272406"/>
              <a:ext cx="2319867" cy="13235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Century Schoolbook" panose="02040604050505020304" pitchFamily="18" charset="0"/>
                </a:rPr>
                <a:t>Inutiles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715C9B-0396-4F01-B240-0CEA52F43CBB}"/>
              </a:ext>
            </a:extLst>
          </p:cNvPr>
          <p:cNvSpPr txBox="1"/>
          <p:nvPr/>
        </p:nvSpPr>
        <p:spPr>
          <a:xfrm>
            <a:off x="1846014" y="6488668"/>
            <a:ext cx="1021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Mike Cohn</a:t>
            </a:r>
            <a:r>
              <a:rPr lang="fr-FR" dirty="0">
                <a:latin typeface="Century Schoolbook" panose="02040604050505020304" pitchFamily="18" charset="0"/>
              </a:rPr>
              <a:t> : Pyramide de tests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Gerard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Meszaros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 </a:t>
            </a:r>
            <a:r>
              <a:rPr lang="fr-FR" dirty="0">
                <a:latin typeface="Century Schoolbook" panose="02040604050505020304" pitchFamily="18" charset="0"/>
              </a:rPr>
              <a:t>: The right abstraction </a:t>
            </a:r>
            <a:r>
              <a:rPr lang="fr-FR" dirty="0" err="1">
                <a:latin typeface="Century Schoolbook" panose="02040604050505020304" pitchFamily="18" charset="0"/>
              </a:rPr>
              <a:t>level</a:t>
            </a:r>
            <a:r>
              <a:rPr lang="fr-FR" dirty="0">
                <a:latin typeface="Century Schoolbook" panose="02040604050505020304" pitchFamily="18" charset="0"/>
              </a:rPr>
              <a:t> for </a:t>
            </a:r>
            <a:r>
              <a:rPr lang="fr-FR" dirty="0" err="1">
                <a:latin typeface="Century Schoolbook" panose="02040604050505020304" pitchFamily="18" charset="0"/>
              </a:rPr>
              <a:t>your</a:t>
            </a:r>
            <a:r>
              <a:rPr lang="fr-FR" dirty="0">
                <a:latin typeface="Century Schoolbook" panose="02040604050505020304" pitchFamily="18" charset="0"/>
              </a:rPr>
              <a:t> tests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B0794D-520F-486B-95BB-E47E1CB50FDC}"/>
              </a:ext>
            </a:extLst>
          </p:cNvPr>
          <p:cNvSpPr txBox="1"/>
          <p:nvPr/>
        </p:nvSpPr>
        <p:spPr>
          <a:xfrm>
            <a:off x="2389234" y="5940846"/>
            <a:ext cx="189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Concret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47DC5F-C625-4701-9BC4-86BCE298CDA5}"/>
              </a:ext>
            </a:extLst>
          </p:cNvPr>
          <p:cNvSpPr txBox="1"/>
          <p:nvPr/>
        </p:nvSpPr>
        <p:spPr>
          <a:xfrm>
            <a:off x="7971424" y="5918037"/>
            <a:ext cx="2046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Abstrait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E64FC5A4-9411-4D0A-96FA-BBFB3C570B8B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6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83F4F1B-7D72-4875-95F4-917E9E6F9BA5}"/>
              </a:ext>
            </a:extLst>
          </p:cNvPr>
          <p:cNvSpPr/>
          <p:nvPr/>
        </p:nvSpPr>
        <p:spPr>
          <a:xfrm flipV="1">
            <a:off x="13164161" y="210728"/>
            <a:ext cx="6163436" cy="687704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563D31-DD22-47AF-8890-5D5FB7EC47A9}"/>
              </a:ext>
            </a:extLst>
          </p:cNvPr>
          <p:cNvSpPr/>
          <p:nvPr/>
        </p:nvSpPr>
        <p:spPr>
          <a:xfrm>
            <a:off x="12850907" y="183280"/>
            <a:ext cx="643129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Some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functionnal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context</a:t>
            </a: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Wich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API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is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under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tests</a:t>
            </a:r>
          </a:p>
          <a:p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Mock are the end of « Code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under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test »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API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is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the start of « code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under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tests »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Should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document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error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management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Should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start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with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simplest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test case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Write tests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you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need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to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produce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the code,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keep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only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valuable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tests as a documentation</a:t>
            </a:r>
          </a:p>
          <a:p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Your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APIs are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static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contracts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definition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with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callers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.</a:t>
            </a:r>
          </a:p>
          <a:p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Your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tests are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dynamic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contracts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descriptions.</a:t>
            </a:r>
          </a:p>
          <a:p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Your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ability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to refactor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is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between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API and Mock.</a:t>
            </a:r>
          </a:p>
          <a:p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Mock as far as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maintainability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allows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within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code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you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own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.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C401F3-446D-4DF4-B511-62A9C0B5BEB4}"/>
              </a:ext>
            </a:extLst>
          </p:cNvPr>
          <p:cNvSpPr/>
          <p:nvPr/>
        </p:nvSpPr>
        <p:spPr>
          <a:xfrm>
            <a:off x="12896307" y="471290"/>
            <a:ext cx="267854" cy="26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6B3A9E-EE4C-47B5-92BA-45EB777C1A89}"/>
              </a:ext>
            </a:extLst>
          </p:cNvPr>
          <p:cNvSpPr/>
          <p:nvPr/>
        </p:nvSpPr>
        <p:spPr>
          <a:xfrm>
            <a:off x="12896307" y="2175402"/>
            <a:ext cx="267854" cy="26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DD20E2-7A1D-46BA-BB66-183429654F8A}"/>
              </a:ext>
            </a:extLst>
          </p:cNvPr>
          <p:cNvSpPr/>
          <p:nvPr/>
        </p:nvSpPr>
        <p:spPr>
          <a:xfrm>
            <a:off x="12896307" y="1029098"/>
            <a:ext cx="267854" cy="26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2969BD-113E-40F0-8826-EEE29A7C17B4}"/>
              </a:ext>
            </a:extLst>
          </p:cNvPr>
          <p:cNvSpPr/>
          <p:nvPr/>
        </p:nvSpPr>
        <p:spPr>
          <a:xfrm>
            <a:off x="12896307" y="1542700"/>
            <a:ext cx="267854" cy="26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EF1E9A5-781B-4FEF-ABFC-0A2FC0124C9B}"/>
              </a:ext>
            </a:extLst>
          </p:cNvPr>
          <p:cNvSpPr/>
          <p:nvPr/>
        </p:nvSpPr>
        <p:spPr>
          <a:xfrm>
            <a:off x="12896307" y="2689004"/>
            <a:ext cx="267854" cy="26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79186A-995D-40BD-900A-1DF6379DEC21}"/>
              </a:ext>
            </a:extLst>
          </p:cNvPr>
          <p:cNvSpPr/>
          <p:nvPr/>
        </p:nvSpPr>
        <p:spPr>
          <a:xfrm>
            <a:off x="12896307" y="3186807"/>
            <a:ext cx="267854" cy="26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97FCBCF-6868-44BC-960A-9C876A98251D}"/>
              </a:ext>
            </a:extLst>
          </p:cNvPr>
          <p:cNvSpPr/>
          <p:nvPr/>
        </p:nvSpPr>
        <p:spPr>
          <a:xfrm>
            <a:off x="12896307" y="3754836"/>
            <a:ext cx="267854" cy="26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7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5EE3228-F342-4DAB-9A68-9075601FA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406555" y="42057"/>
            <a:ext cx="9276942" cy="52182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602806-AB5C-427E-BF65-0DA95E652F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997" y="0"/>
            <a:ext cx="5780354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DD8C086-F4A5-4BFC-8DD2-2F4F0AAD9317}"/>
              </a:ext>
            </a:extLst>
          </p:cNvPr>
          <p:cNvSpPr/>
          <p:nvPr/>
        </p:nvSpPr>
        <p:spPr>
          <a:xfrm>
            <a:off x="5484406" y="6567027"/>
            <a:ext cx="76135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latin typeface="Cooper Black" panose="0208090404030B020404" pitchFamily="18" charset="0"/>
              </a:rPr>
              <a:t>« </a:t>
            </a:r>
            <a:r>
              <a:rPr lang="fr-FR" sz="1200" dirty="0" err="1">
                <a:latin typeface="Cooper Black" panose="0208090404030B020404" pitchFamily="18" charset="0"/>
              </a:rPr>
              <a:t>should_return_empty_when_friend_has_no_trips</a:t>
            </a:r>
            <a:r>
              <a:rPr lang="fr-FR" sz="1200" dirty="0">
                <a:latin typeface="Cooper Black" panose="0208090404030B020404" pitchFamily="18" charset="0"/>
              </a:rPr>
              <a:t> » </a:t>
            </a:r>
            <a:r>
              <a:rPr lang="fr-FR" sz="1200" dirty="0" err="1">
                <a:latin typeface="Cooper Black" panose="0208090404030B020404" pitchFamily="18" charset="0"/>
              </a:rPr>
              <a:t>is</a:t>
            </a:r>
            <a:r>
              <a:rPr lang="fr-FR" sz="1200" dirty="0">
                <a:latin typeface="Cooper Black" panose="0208090404030B020404" pitchFamily="18" charset="0"/>
              </a:rPr>
              <a:t> </a:t>
            </a:r>
            <a:r>
              <a:rPr lang="fr-FR" sz="1200" dirty="0" err="1">
                <a:latin typeface="Cooper Black" panose="0208090404030B020404" pitchFamily="18" charset="0"/>
              </a:rPr>
              <a:t>valuable</a:t>
            </a:r>
            <a:r>
              <a:rPr lang="fr-FR" sz="1200" dirty="0">
                <a:latin typeface="Cooper Black" panose="0208090404030B020404" pitchFamily="18" charset="0"/>
              </a:rPr>
              <a:t> as a documentation ?</a:t>
            </a:r>
            <a:endParaRPr lang="en-US" sz="1200" dirty="0">
              <a:latin typeface="Cooper Black" panose="0208090404030B020404" pitchFamily="18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65DC37D-8A77-430B-A117-9960384B8974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25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54FB88D-E5EE-40A7-BB98-98CFE8DF8BFC}"/>
              </a:ext>
            </a:extLst>
          </p:cNvPr>
          <p:cNvSpPr txBox="1">
            <a:spLocks/>
          </p:cNvSpPr>
          <p:nvPr/>
        </p:nvSpPr>
        <p:spPr>
          <a:xfrm>
            <a:off x="85216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Anatomie d’un test :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C52A925-96FE-4362-A873-C34B96A5B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79" y="17608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Nom de classe : 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err="1"/>
              <a:t>APITest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Nom de méthode : </a:t>
            </a:r>
          </a:p>
          <a:p>
            <a:pPr marL="0" indent="0">
              <a:buNone/>
            </a:pPr>
            <a:r>
              <a:rPr lang="fr-FR" dirty="0"/>
              <a:t>	Titre de Scénario</a:t>
            </a:r>
          </a:p>
          <a:p>
            <a:pPr marL="0" indent="0">
              <a:buNone/>
            </a:pPr>
            <a:r>
              <a:rPr lang="fr-FR" dirty="0"/>
              <a:t>Corps de méthode :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err="1"/>
              <a:t>Given</a:t>
            </a:r>
            <a:r>
              <a:rPr lang="fr-FR" dirty="0"/>
              <a:t> – état initial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err="1"/>
              <a:t>When</a:t>
            </a:r>
            <a:r>
              <a:rPr lang="fr-FR" dirty="0"/>
              <a:t> – appel de l’API 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err="1"/>
              <a:t>Then</a:t>
            </a:r>
            <a:r>
              <a:rPr lang="fr-FR" dirty="0"/>
              <a:t> – validation de l’état final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49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0F429-C90C-4F06-ABB0-73978A3F9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Anatomie de « </a:t>
            </a:r>
            <a:r>
              <a:rPr lang="fr-FR" dirty="0" err="1">
                <a:solidFill>
                  <a:srgbClr val="FFFFFF"/>
                </a:solidFill>
              </a:rPr>
              <a:t>Given</a:t>
            </a:r>
            <a:r>
              <a:rPr lang="fr-FR" dirty="0">
                <a:solidFill>
                  <a:srgbClr val="FFFFFF"/>
                </a:solidFill>
              </a:rPr>
              <a:t> –</a:t>
            </a:r>
            <a:br>
              <a:rPr lang="fr-FR" dirty="0">
                <a:solidFill>
                  <a:srgbClr val="FFFFFF"/>
                </a:solidFill>
              </a:rPr>
            </a:br>
            <a:r>
              <a:rPr lang="fr-FR" dirty="0">
                <a:solidFill>
                  <a:srgbClr val="FFFFFF"/>
                </a:solidFill>
              </a:rPr>
              <a:t> état initial »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C5A6D3-9316-429D-A678-BEA63DDAFF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73157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5986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BE9BE0-A50C-487E-84D7-9B996F2C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Réduire le coût d’écriture des tests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751AB-9C6F-42A6-A395-EB940A9A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9201" y="2131188"/>
            <a:ext cx="9239451" cy="2303613"/>
          </a:xfrm>
        </p:spPr>
        <p:txBody>
          <a:bodyPr/>
          <a:lstStyle/>
          <a:p>
            <a:r>
              <a:rPr lang="fr-FR" dirty="0"/>
              <a:t>Générateur de données</a:t>
            </a:r>
          </a:p>
          <a:p>
            <a:pPr lvl="1"/>
            <a:r>
              <a:rPr lang="fr-FR" dirty="0"/>
              <a:t>Data set </a:t>
            </a:r>
            <a:r>
              <a:rPr lang="fr-FR" dirty="0" err="1"/>
              <a:t>builder</a:t>
            </a:r>
            <a:endParaRPr lang="fr-FR" dirty="0"/>
          </a:p>
          <a:p>
            <a:pPr lvl="2"/>
            <a:r>
              <a:rPr lang="fr-FR" dirty="0" err="1"/>
              <a:t>DataSetBuilder</a:t>
            </a:r>
            <a:endParaRPr lang="fr-FR" dirty="0"/>
          </a:p>
          <a:p>
            <a:pPr marL="914400" lvl="2" indent="0">
              <a:buNone/>
            </a:pPr>
            <a:r>
              <a:rPr lang="fr-FR" dirty="0"/>
              <a:t>	.</a:t>
            </a:r>
            <a:r>
              <a:rPr lang="fr-FR" dirty="0" err="1"/>
              <a:t>makePromotion</a:t>
            </a:r>
            <a:r>
              <a:rPr lang="fr-FR" dirty="0"/>
              <a:t>(shops=4, </a:t>
            </a:r>
          </a:p>
          <a:p>
            <a:pPr marL="914400" lvl="2" indent="0">
              <a:buNone/>
            </a:pPr>
            <a:r>
              <a:rPr lang="fr-FR" dirty="0"/>
              <a:t>			packaging.as(40 XXL, 60L, 200S, 1000XS), </a:t>
            </a:r>
          </a:p>
          <a:p>
            <a:pPr marL="914400" lvl="2" indent="0">
              <a:buNone/>
            </a:pPr>
            <a:r>
              <a:rPr lang="fr-FR" dirty="0"/>
              <a:t>			TEC=80%)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B369B-99B3-43AA-9D45-E024B7493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53" y="1008663"/>
            <a:ext cx="4607476" cy="3686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B6011-5520-46B2-BAD1-BA39E5A2F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27" y="4328239"/>
            <a:ext cx="4262431" cy="2407920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08AB6EB-93CF-46A6-98F0-0CE0A3CAED05}"/>
              </a:ext>
            </a:extLst>
          </p:cNvPr>
          <p:cNvSpPr txBox="1">
            <a:spLocks/>
          </p:cNvSpPr>
          <p:nvPr/>
        </p:nvSpPr>
        <p:spPr>
          <a:xfrm>
            <a:off x="1903291" y="4301775"/>
            <a:ext cx="6659656" cy="1110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err="1"/>
              <a:t>Factories</a:t>
            </a:r>
            <a:r>
              <a:rPr lang="fr-FR" dirty="0"/>
              <a:t> : données référentielles</a:t>
            </a:r>
          </a:p>
          <a:p>
            <a:pPr lvl="2"/>
            <a:r>
              <a:rPr lang="fr-FR" dirty="0" err="1"/>
              <a:t>Given.REGISTERED_USER</a:t>
            </a:r>
            <a:r>
              <a:rPr lang="fr-FR" dirty="0"/>
              <a:t>, </a:t>
            </a:r>
            <a:r>
              <a:rPr lang="fr-FR" dirty="0" err="1"/>
              <a:t>GIVEN.anyUser</a:t>
            </a:r>
            <a:r>
              <a:rPr lang="fr-FR" dirty="0"/>
              <a:t>()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F970DAA-CB6D-44CF-AEF3-0B00BFA514A0}"/>
              </a:ext>
            </a:extLst>
          </p:cNvPr>
          <p:cNvSpPr txBox="1">
            <a:spLocks/>
          </p:cNvSpPr>
          <p:nvPr/>
        </p:nvSpPr>
        <p:spPr>
          <a:xfrm>
            <a:off x="325361" y="5539754"/>
            <a:ext cx="8022772" cy="816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/>
              <a:t>Builder : variabilité composable par cas de tests</a:t>
            </a:r>
          </a:p>
          <a:p>
            <a:pPr lvl="2"/>
            <a:r>
              <a:rPr lang="fr-FR" dirty="0" err="1"/>
              <a:t>Given.aCustomeUser</a:t>
            </a:r>
            <a:r>
              <a:rPr lang="fr-FR" dirty="0"/>
              <a:t>().</a:t>
            </a:r>
            <a:r>
              <a:rPr lang="fr-FR" dirty="0" err="1"/>
              <a:t>withTrips</a:t>
            </a:r>
            <a:r>
              <a:rPr lang="fr-FR" dirty="0"/>
              <a:t>({}).</a:t>
            </a:r>
            <a:r>
              <a:rPr lang="fr-FR" dirty="0" err="1"/>
              <a:t>withFriends</a:t>
            </a:r>
            <a:r>
              <a:rPr lang="fr-FR" dirty="0"/>
              <a:t>({}).</a:t>
            </a:r>
            <a:r>
              <a:rPr lang="fr-FR" dirty="0" err="1"/>
              <a:t>build</a:t>
            </a:r>
            <a:r>
              <a:rPr lang="fr-FR" dirty="0"/>
              <a:t>()</a:t>
            </a:r>
          </a:p>
          <a:p>
            <a:pPr lvl="2"/>
            <a:endParaRPr lang="fr-FR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24CB9CC-931A-4910-B81E-77D78F6165D9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51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9F5D2-6B9C-44DB-A4E4-6603D0E08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Anatomie de «  Then – validation de l’état final »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9F9CCE-6185-4F25-82D8-32343C8278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754937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371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F070F5-5A8F-40B3-BFA9-5CA70E103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53" y="1008663"/>
            <a:ext cx="4607476" cy="36868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8B5B99-E7B9-4E90-B209-63ECF0811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Réduire le coût d’écriture des tests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83AD3-087B-498A-9978-537B4D681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399" y="2334226"/>
            <a:ext cx="10287004" cy="1325563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Librairie d’assertions</a:t>
            </a:r>
          </a:p>
          <a:p>
            <a:pPr lvl="1"/>
            <a:r>
              <a:rPr lang="fr-FR" dirty="0" err="1"/>
              <a:t>Assertj</a:t>
            </a:r>
            <a:endParaRPr lang="fr-FR" dirty="0"/>
          </a:p>
          <a:p>
            <a:pPr lvl="2"/>
            <a:r>
              <a:rPr lang="fr-FR" dirty="0" err="1"/>
              <a:t>assertThat</a:t>
            </a:r>
            <a:r>
              <a:rPr lang="fr-FR" dirty="0"/>
              <a:t>(</a:t>
            </a:r>
            <a:r>
              <a:rPr lang="fr-FR" dirty="0" err="1"/>
              <a:t>boolean</a:t>
            </a:r>
            <a:r>
              <a:rPr lang="fr-FR" dirty="0"/>
              <a:t>).</a:t>
            </a:r>
            <a:r>
              <a:rPr lang="fr-FR" dirty="0" err="1"/>
              <a:t>isTrue</a:t>
            </a:r>
            <a:r>
              <a:rPr lang="fr-FR" dirty="0"/>
              <a:t>().</a:t>
            </a:r>
            <a:r>
              <a:rPr lang="fr-FR" dirty="0" err="1"/>
              <a:t>IsNull</a:t>
            </a:r>
            <a:r>
              <a:rPr lang="fr-FR" dirty="0"/>
              <a:t>();</a:t>
            </a:r>
          </a:p>
          <a:p>
            <a:pPr lvl="2"/>
            <a:r>
              <a:rPr lang="fr-FR" dirty="0" err="1"/>
              <a:t>assertThat</a:t>
            </a:r>
            <a:r>
              <a:rPr lang="fr-FR" dirty="0"/>
              <a:t>(texte).</a:t>
            </a:r>
            <a:r>
              <a:rPr lang="fr-FR" dirty="0" err="1"/>
              <a:t>containsIgnoringCase</a:t>
            </a:r>
            <a:r>
              <a:rPr lang="fr-FR" dirty="0"/>
              <a:t>(</a:t>
            </a:r>
            <a:r>
              <a:rPr lang="fr-FR" dirty="0" err="1"/>
              <a:t>Text</a:t>
            </a:r>
            <a:r>
              <a:rPr lang="fr-FR" dirty="0"/>
              <a:t>);</a:t>
            </a:r>
          </a:p>
          <a:p>
            <a:pPr lvl="2"/>
            <a:r>
              <a:rPr lang="fr-FR" dirty="0" err="1"/>
              <a:t>assertThat</a:t>
            </a:r>
            <a:r>
              <a:rPr lang="fr-FR" dirty="0"/>
              <a:t>(</a:t>
            </a:r>
            <a:r>
              <a:rPr lang="fr-FR" dirty="0" err="1"/>
              <a:t>pojo</a:t>
            </a:r>
            <a:r>
              <a:rPr lang="fr-FR" dirty="0"/>
              <a:t>).</a:t>
            </a:r>
            <a:r>
              <a:rPr lang="fr-FR" dirty="0" err="1"/>
              <a:t>IsEqualIgnoringNullsTo</a:t>
            </a:r>
            <a:r>
              <a:rPr lang="fr-FR" dirty="0"/>
              <a:t>(</a:t>
            </a:r>
            <a:r>
              <a:rPr lang="fr-FR" dirty="0" err="1"/>
              <a:t>nex</a:t>
            </a:r>
            <a:r>
              <a:rPr lang="fr-FR" dirty="0"/>
              <a:t> </a:t>
            </a:r>
            <a:r>
              <a:rPr lang="fr-FR" dirty="0" err="1"/>
              <a:t>ExpectedPojo</a:t>
            </a:r>
            <a:r>
              <a:rPr lang="fr-FR" dirty="0"/>
              <a:t>(field1, </a:t>
            </a:r>
            <a:r>
              <a:rPr lang="fr-FR" dirty="0" err="1"/>
              <a:t>null</a:t>
            </a:r>
            <a:r>
              <a:rPr lang="fr-FR" dirty="0"/>
              <a:t>, field3));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50F3-6B97-4C36-8846-2C8460AEE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27" y="4328239"/>
            <a:ext cx="4262431" cy="2407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4A937-3952-4F4B-AF38-099BED243C69}"/>
              </a:ext>
            </a:extLst>
          </p:cNvPr>
          <p:cNvSpPr txBox="1"/>
          <p:nvPr/>
        </p:nvSpPr>
        <p:spPr>
          <a:xfrm>
            <a:off x="3002431" y="3956390"/>
            <a:ext cx="54454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Custom Business </a:t>
            </a:r>
            <a:r>
              <a:rPr lang="fr-FR" dirty="0" err="1"/>
              <a:t>Difference</a:t>
            </a:r>
            <a:r>
              <a:rPr lang="fr-FR" dirty="0"/>
              <a:t> Tool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Ignore </a:t>
            </a:r>
            <a:r>
              <a:rPr lang="fr-FR" dirty="0" err="1"/>
              <a:t>derivated</a:t>
            </a:r>
            <a:r>
              <a:rPr lang="fr-FR" dirty="0"/>
              <a:t> data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calculation</a:t>
            </a:r>
            <a:endParaRPr lang="fr-F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Ignore déclarative data (as user </a:t>
            </a:r>
            <a:r>
              <a:rPr lang="fr-FR" dirty="0" err="1"/>
              <a:t>comments</a:t>
            </a:r>
            <a:r>
              <a:rPr lang="fr-FR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Etc.</a:t>
            </a:r>
          </a:p>
          <a:p>
            <a:endParaRPr lang="fr-FR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30ED181-FEFF-4990-8951-A5DA4329D41B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29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1B8A3-6815-4628-8462-F079D2292D56}"/>
              </a:ext>
            </a:extLst>
          </p:cNvPr>
          <p:cNvSpPr txBox="1"/>
          <p:nvPr/>
        </p:nvSpPr>
        <p:spPr>
          <a:xfrm>
            <a:off x="1462732" y="5380672"/>
            <a:ext cx="3582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Test Data Record and Replay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Spring aspect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err="1"/>
              <a:t>Debug</a:t>
            </a:r>
            <a:r>
              <a:rPr lang="fr-FR" dirty="0"/>
              <a:t> and </a:t>
            </a:r>
            <a:r>
              <a:rPr lang="fr-FR" dirty="0" err="1"/>
              <a:t>snippet</a:t>
            </a:r>
            <a:endParaRPr lang="fr-F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err="1"/>
              <a:t>Xstream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423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E03DF-B59C-4F62-A5CE-56791782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fr-FR" sz="4400">
                <a:solidFill>
                  <a:srgbClr val="FFFFFF"/>
                </a:solidFill>
              </a:rPr>
              <a:t>Pourquoi on teste ?</a:t>
            </a:r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2050" name="Picture 2" descr="Résultat de recherche d'images pour &quot;plombier fuite&quot;">
            <a:extLst>
              <a:ext uri="{FF2B5EF4-FFF2-40B4-BE49-F238E27FC236}">
                <a16:creationId xmlns:a16="http://schemas.microsoft.com/office/drawing/2014/main" id="{0266A225-C98C-4241-A296-902913566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300" y="478232"/>
            <a:ext cx="2789902" cy="278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D0F91B1-B9A4-4E23-9651-1DCD05841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3" y="3589867"/>
            <a:ext cx="3530276" cy="27889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663FF-F902-4CFF-A522-46B518EEF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fr-FR" sz="2000" dirty="0">
                <a:solidFill>
                  <a:srgbClr val="FFFFFF"/>
                </a:solidFill>
              </a:rPr>
              <a:t>Avez-vous déjà livrer un travail sans le vérifier ?</a:t>
            </a:r>
          </a:p>
          <a:p>
            <a:pPr lvl="1"/>
            <a:r>
              <a:rPr lang="fr-FR" sz="2000" dirty="0">
                <a:solidFill>
                  <a:srgbClr val="FFFFFF"/>
                </a:solidFill>
              </a:rPr>
              <a:t>Relire le document ?</a:t>
            </a:r>
          </a:p>
          <a:p>
            <a:pPr lvl="1"/>
            <a:r>
              <a:rPr lang="fr-FR" sz="2000" dirty="0">
                <a:solidFill>
                  <a:srgbClr val="FFFFFF"/>
                </a:solidFill>
              </a:rPr>
              <a:t>Tester manuellement la fonctionnalité ?</a:t>
            </a:r>
          </a:p>
          <a:p>
            <a:pPr lvl="1"/>
            <a:r>
              <a:rPr lang="fr-FR" sz="2000" dirty="0">
                <a:solidFill>
                  <a:srgbClr val="FFFFFF"/>
                </a:solidFill>
              </a:rPr>
              <a:t>Boucler la valise ?</a:t>
            </a:r>
          </a:p>
          <a:p>
            <a:endParaRPr lang="fr-FR" sz="2000" dirty="0">
              <a:solidFill>
                <a:srgbClr val="FFFFFF"/>
              </a:solidFill>
            </a:endParaRPr>
          </a:p>
          <a:p>
            <a:r>
              <a:rPr lang="fr-FR" sz="2000" dirty="0">
                <a:solidFill>
                  <a:srgbClr val="FFFFFF"/>
                </a:solidFill>
              </a:rPr>
              <a:t>Les tests manuels ne se referont pas tout seul !</a:t>
            </a:r>
          </a:p>
          <a:p>
            <a:pPr lvl="1"/>
            <a:r>
              <a:rPr lang="fr-FR" sz="2000" dirty="0">
                <a:solidFill>
                  <a:srgbClr val="FFFFFF"/>
                </a:solidFill>
              </a:rPr>
              <a:t>La version suivante doit être retestée ou on prendre le risque d’avoir des régressions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219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49197-4039-4843-B25C-2C6399CA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Relecture de code de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5AD4-AEE7-4B3B-A576-2A721C4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660" y="1909445"/>
            <a:ext cx="10515600" cy="4351338"/>
          </a:xfrm>
        </p:spPr>
        <p:txBody>
          <a:bodyPr>
            <a:normAutofit/>
          </a:bodyPr>
          <a:lstStyle/>
          <a:p>
            <a:r>
              <a:rPr lang="fr-FR" sz="2400" dirty="0"/>
              <a:t>Un exemple de pattern </a:t>
            </a:r>
            <a:r>
              <a:rPr lang="fr-FR" sz="2400" dirty="0" err="1"/>
              <a:t>builder</a:t>
            </a:r>
            <a:r>
              <a:rPr lang="fr-FR" sz="2400" dirty="0"/>
              <a:t> :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https://github.com/coulas/testing_legacy_code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/tree/walkthrough</a:t>
            </a:r>
            <a:endParaRPr lang="en-US" sz="2400" dirty="0"/>
          </a:p>
          <a:p>
            <a:r>
              <a:rPr lang="en-US" sz="2400" dirty="0"/>
              <a:t>Un </a:t>
            </a:r>
            <a:r>
              <a:rPr lang="en-US" sz="2400" dirty="0" err="1"/>
              <a:t>projet</a:t>
            </a:r>
            <a:r>
              <a:rPr lang="en-US" sz="2400" dirty="0"/>
              <a:t> Spring ultra </a:t>
            </a:r>
            <a:r>
              <a:rPr lang="en-US" sz="2400" dirty="0" err="1"/>
              <a:t>découpé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avec des </a:t>
            </a:r>
            <a:r>
              <a:rPr lang="en-US" sz="2400" dirty="0" err="1"/>
              <a:t>exemples</a:t>
            </a:r>
            <a:r>
              <a:rPr lang="en-US" sz="2400" dirty="0"/>
              <a:t> de tests à </a:t>
            </a:r>
            <a:r>
              <a:rPr lang="en-US" sz="2400" dirty="0" err="1"/>
              <a:t>tous</a:t>
            </a:r>
            <a:r>
              <a:rPr lang="en-US" sz="2400" dirty="0"/>
              <a:t> les </a:t>
            </a:r>
            <a:r>
              <a:rPr lang="en-US" sz="2400" dirty="0" err="1"/>
              <a:t>étages</a:t>
            </a:r>
            <a:r>
              <a:rPr lang="en-US" sz="2400" dirty="0"/>
              <a:t> :</a:t>
            </a:r>
            <a:endParaRPr lang="en-US" sz="2400" dirty="0">
              <a:hlinkClick r:id="rId3"/>
            </a:endParaRPr>
          </a:p>
          <a:p>
            <a:r>
              <a:rPr lang="en-US" sz="2400" dirty="0">
                <a:hlinkClick r:id="rId3"/>
              </a:rPr>
              <a:t>https://github.com/coulas/DevTestingTour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 descr="Great Pirate Treasure Map Coloring Page">
            <a:extLst>
              <a:ext uri="{FF2B5EF4-FFF2-40B4-BE49-F238E27FC236}">
                <a16:creationId xmlns:a16="http://schemas.microsoft.com/office/drawing/2014/main" id="{2E2DFAC2-3E41-4A65-8C44-AD73C39F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463" y="0"/>
            <a:ext cx="456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21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A0E16-C089-46C5-B1A3-D32AC571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fr-FR"/>
              <a:t>Tests avant le code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950753B-2F23-40E6-847F-7910388BF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fr-FR" sz="2200">
                <a:hlinkClick r:id="rId2"/>
              </a:rPr>
              <a:t>FooBarQix</a:t>
            </a:r>
            <a:endParaRPr lang="fr-FR" sz="2200"/>
          </a:p>
          <a:p>
            <a:pPr lvl="1"/>
            <a:r>
              <a:rPr lang="fr-FR" sz="2200"/>
              <a:t>Avec mockito entre les interfaces</a:t>
            </a:r>
          </a:p>
          <a:p>
            <a:pPr lvl="1"/>
            <a:r>
              <a:rPr lang="fr-FR" sz="2200"/>
              <a:t>Fait relire ton code</a:t>
            </a:r>
          </a:p>
          <a:p>
            <a:pPr lvl="1"/>
            <a:r>
              <a:rPr lang="fr-FR" sz="2200"/>
              <a:t>Une solution : </a:t>
            </a:r>
            <a:r>
              <a:rPr lang="en-US" sz="2200">
                <a:hlinkClick r:id="rId3"/>
              </a:rPr>
              <a:t>https://github.com/coulas/FooBarQix</a:t>
            </a:r>
            <a:endParaRPr lang="fr-FR" sz="2200"/>
          </a:p>
          <a:p>
            <a:r>
              <a:rPr lang="fr-FR" sz="2200">
                <a:hlinkClick r:id="rId4"/>
              </a:rPr>
              <a:t>String Calculator</a:t>
            </a:r>
            <a:endParaRPr lang="fr-FR" sz="2200"/>
          </a:p>
          <a:p>
            <a:pPr lvl="1"/>
            <a:r>
              <a:rPr lang="fr-FR" sz="2200"/>
              <a:t>Un projet qui s’enrichi de fonctionnalité de sprint en sprint</a:t>
            </a:r>
          </a:p>
          <a:p>
            <a:r>
              <a:rPr lang="fr-FR" sz="2200"/>
              <a:t>Si vous êtes trop rapide : </a:t>
            </a:r>
            <a:r>
              <a:rPr lang="fr-FR" sz="2200">
                <a:hlinkClick r:id="rId5"/>
              </a:rPr>
              <a:t>Bowling Game</a:t>
            </a:r>
            <a:endParaRPr lang="fr-FR" sz="2200"/>
          </a:p>
          <a:p>
            <a:endParaRPr lang="en-US" sz="2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rocessor">
            <a:extLst>
              <a:ext uri="{FF2B5EF4-FFF2-40B4-BE49-F238E27FC236}">
                <a16:creationId xmlns:a16="http://schemas.microsoft.com/office/drawing/2014/main" id="{7B03B06E-F9D4-4762-84E3-E5A69BF269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83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4FF6A9-A070-4D99-B875-59599D97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Tester un code existant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E5AA6EB-60A1-4E2D-B5A7-241C2BE007F7}"/>
              </a:ext>
            </a:extLst>
          </p:cNvPr>
          <p:cNvGrpSpPr/>
          <p:nvPr/>
        </p:nvGrpSpPr>
        <p:grpSpPr>
          <a:xfrm>
            <a:off x="5436235" y="1148175"/>
            <a:ext cx="6089650" cy="2197125"/>
            <a:chOff x="0" y="505237"/>
            <a:chExt cx="6089650" cy="219712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1E9E0BC-D9DF-496C-9672-059BE68CA941}"/>
                </a:ext>
              </a:extLst>
            </p:cNvPr>
            <p:cNvSpPr/>
            <p:nvPr/>
          </p:nvSpPr>
          <p:spPr>
            <a:xfrm>
              <a:off x="0" y="505237"/>
              <a:ext cx="6089650" cy="2197125"/>
            </a:xfrm>
            <a:prstGeom prst="rect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765223C-FE68-4C72-825C-24DD2C183863}"/>
                </a:ext>
              </a:extLst>
            </p:cNvPr>
            <p:cNvSpPr txBox="1"/>
            <p:nvPr/>
          </p:nvSpPr>
          <p:spPr>
            <a:xfrm>
              <a:off x="0" y="505237"/>
              <a:ext cx="6089650" cy="2197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2625" tIns="645668" rIns="472625" bIns="220472" numCol="1" spcCol="1270" anchor="t" anchorCtr="0">
              <a:noAutofit/>
            </a:bodyPr>
            <a:lstStyle/>
            <a:p>
              <a:pPr marL="285750" lvl="1" indent="-285750" algn="l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fr-FR" sz="3100" kern="1200" dirty="0"/>
                <a:t>Ajouter des tests du simple au plus détaillé en s’aidant de la couverture de code</a:t>
              </a:r>
              <a:endParaRPr lang="en-US" sz="3100" kern="12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7A4397-0367-44CA-9DD2-0EC718F746F3}"/>
              </a:ext>
            </a:extLst>
          </p:cNvPr>
          <p:cNvGrpSpPr/>
          <p:nvPr/>
        </p:nvGrpSpPr>
        <p:grpSpPr>
          <a:xfrm>
            <a:off x="5740717" y="690615"/>
            <a:ext cx="4262755" cy="915120"/>
            <a:chOff x="304482" y="47677"/>
            <a:chExt cx="4262755" cy="91512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A2F88F1-F086-4049-949F-12B8D1E683B6}"/>
                </a:ext>
              </a:extLst>
            </p:cNvPr>
            <p:cNvSpPr/>
            <p:nvPr/>
          </p:nvSpPr>
          <p:spPr>
            <a:xfrm>
              <a:off x="304482" y="47677"/>
              <a:ext cx="4262755" cy="9151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ectangle: Rounded Corners 6">
              <a:extLst>
                <a:ext uri="{FF2B5EF4-FFF2-40B4-BE49-F238E27FC236}">
                  <a16:creationId xmlns:a16="http://schemas.microsoft.com/office/drawing/2014/main" id="{DBC21F3D-5E8D-4D21-B820-5BD5352D8D88}"/>
                </a:ext>
              </a:extLst>
            </p:cNvPr>
            <p:cNvSpPr txBox="1"/>
            <p:nvPr/>
          </p:nvSpPr>
          <p:spPr>
            <a:xfrm>
              <a:off x="349154" y="92349"/>
              <a:ext cx="4173411" cy="825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122" tIns="0" rIns="161122" bIns="0" numCol="1" spcCol="1270" anchor="ctr" anchorCtr="0">
              <a:noAutofit/>
            </a:bodyPr>
            <a:lstStyle/>
            <a:p>
              <a:pPr marL="0" lvl="0" indent="0" algn="l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100" kern="1200">
                  <a:hlinkClick r:id="rId2"/>
                </a:rPr>
                <a:t>Gilded rose</a:t>
              </a:r>
              <a:endParaRPr lang="en-US" sz="3100" kern="12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D1C6D3-F980-4B2F-BF78-B32A12AEBAEA}"/>
              </a:ext>
            </a:extLst>
          </p:cNvPr>
          <p:cNvGrpSpPr/>
          <p:nvPr/>
        </p:nvGrpSpPr>
        <p:grpSpPr>
          <a:xfrm>
            <a:off x="5436235" y="3970260"/>
            <a:ext cx="6089650" cy="2197125"/>
            <a:chOff x="0" y="3327322"/>
            <a:chExt cx="6089650" cy="219712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2158D89-6B2D-48B2-8437-EE5031730CB0}"/>
                </a:ext>
              </a:extLst>
            </p:cNvPr>
            <p:cNvSpPr/>
            <p:nvPr/>
          </p:nvSpPr>
          <p:spPr>
            <a:xfrm>
              <a:off x="0" y="3327322"/>
              <a:ext cx="6089650" cy="2197125"/>
            </a:xfrm>
            <a:prstGeom prst="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5F471F-3EA6-4020-ACE8-59AC90D43B16}"/>
                </a:ext>
              </a:extLst>
            </p:cNvPr>
            <p:cNvSpPr txBox="1"/>
            <p:nvPr/>
          </p:nvSpPr>
          <p:spPr>
            <a:xfrm>
              <a:off x="0" y="3327322"/>
              <a:ext cx="6089650" cy="2197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2625" tIns="645668" rIns="472625" bIns="220472" numCol="1" spcCol="1270" anchor="t" anchorCtr="0">
              <a:noAutofit/>
            </a:bodyPr>
            <a:lstStyle/>
            <a:p>
              <a:pPr marL="285750" lvl="1" indent="-285750" algn="l" defTabSz="1377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fr-FR" sz="3100" kern="1200" dirty="0"/>
                <a:t>Un plus riche sans difficultés techniques (aléatoire, date/heure, ...)</a:t>
              </a:r>
              <a:endParaRPr lang="en-US" sz="3100" kern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83BFDBF-37C0-42F2-9AB7-E490B6F3CF17}"/>
              </a:ext>
            </a:extLst>
          </p:cNvPr>
          <p:cNvGrpSpPr/>
          <p:nvPr/>
        </p:nvGrpSpPr>
        <p:grpSpPr>
          <a:xfrm>
            <a:off x="5740717" y="3512700"/>
            <a:ext cx="4262755" cy="915120"/>
            <a:chOff x="304482" y="2869762"/>
            <a:chExt cx="4262755" cy="91512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766B9EC-0B24-48AA-B35B-F6EAA359B4EF}"/>
                </a:ext>
              </a:extLst>
            </p:cNvPr>
            <p:cNvSpPr/>
            <p:nvPr/>
          </p:nvSpPr>
          <p:spPr>
            <a:xfrm>
              <a:off x="304482" y="2869762"/>
              <a:ext cx="4262755" cy="9151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ectangle: Rounded Corners 10">
              <a:extLst>
                <a:ext uri="{FF2B5EF4-FFF2-40B4-BE49-F238E27FC236}">
                  <a16:creationId xmlns:a16="http://schemas.microsoft.com/office/drawing/2014/main" id="{4467F16A-9071-4ACD-8D20-50828004395B}"/>
                </a:ext>
              </a:extLst>
            </p:cNvPr>
            <p:cNvSpPr txBox="1"/>
            <p:nvPr/>
          </p:nvSpPr>
          <p:spPr>
            <a:xfrm>
              <a:off x="349154" y="2914434"/>
              <a:ext cx="4173411" cy="825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122" tIns="0" rIns="161122" bIns="0" numCol="1" spcCol="1270" anchor="ctr" anchorCtr="0">
              <a:noAutofit/>
            </a:bodyPr>
            <a:lstStyle/>
            <a:p>
              <a:pPr marL="0" lvl="0" indent="0" algn="l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100" kern="1200">
                  <a:hlinkClick r:id="rId3"/>
                </a:rPr>
                <a:t>Supermarché</a:t>
              </a:r>
              <a:endParaRPr lang="en-US" sz="31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898423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51CF-6289-4C5C-8327-5DB911674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De l’US aux cas de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02EAE-A5DA-44CF-AABC-2E14C5C1C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fr-FR"/>
              <a:t>Example mapping sur un Distributeur Automatique de Billets (DAB)</a:t>
            </a:r>
          </a:p>
          <a:p>
            <a:endParaRPr lang="en-US" dirty="0"/>
          </a:p>
        </p:txBody>
      </p:sp>
      <p:pic>
        <p:nvPicPr>
          <p:cNvPr id="3074" name="Picture 2" descr="Distributeur automatique de billet : gagner de l’argent simplement">
            <a:extLst>
              <a:ext uri="{FF2B5EF4-FFF2-40B4-BE49-F238E27FC236}">
                <a16:creationId xmlns:a16="http://schemas.microsoft.com/office/drawing/2014/main" id="{9E0C676D-CAAE-4C3B-909A-97B2FAB6E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32" y="2712720"/>
            <a:ext cx="4807951" cy="319278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Ã©sultat de recherche d'images pour &quot;example mapping&quot;">
            <a:extLst>
              <a:ext uri="{FF2B5EF4-FFF2-40B4-BE49-F238E27FC236}">
                <a16:creationId xmlns:a16="http://schemas.microsoft.com/office/drawing/2014/main" id="{28E26993-66B2-4F1C-8D68-3B61B3EA3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735" y="2537230"/>
            <a:ext cx="5302132" cy="354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57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50AA2-5729-4BA9-8F1C-5E8E325C8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Qualité de code et tests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8AC2E4-9954-48C8-9302-3D37326687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65502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2503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C217E-E718-4E9C-9F9C-F8C49F8D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fr-FR">
                <a:solidFill>
                  <a:schemeClr val="accent1"/>
                </a:solidFill>
              </a:rPr>
              <a:t>Avantages des tests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5F789-3CA2-4637-B51B-5DBF1DC51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fr-FR" sz="2400"/>
              <a:t>Preuves de bons fonctionnements</a:t>
            </a:r>
          </a:p>
          <a:p>
            <a:r>
              <a:rPr lang="fr-FR" sz="2400"/>
              <a:t>Augmente la confiance dans le travail produit</a:t>
            </a:r>
          </a:p>
          <a:p>
            <a:r>
              <a:rPr lang="fr-FR" sz="2400"/>
              <a:t>Documente/justifie le code de production avec des exemples</a:t>
            </a:r>
          </a:p>
          <a:p>
            <a:r>
              <a:rPr lang="fr-FR" sz="2400"/>
              <a:t>Facilitent la reproduction de bugs</a:t>
            </a:r>
          </a:p>
          <a:p>
            <a:r>
              <a:rPr lang="fr-FR" sz="2400"/>
              <a:t>Détectent des régressions sur des cas d’usages testés</a:t>
            </a:r>
          </a:p>
          <a:p>
            <a:r>
              <a:rPr lang="fr-FR" sz="2400"/>
              <a:t>Réduit la peur de modifier du code existant (pour l’adapter à de nouveaux besoins)</a:t>
            </a:r>
          </a:p>
          <a:p>
            <a:r>
              <a:rPr lang="fr-FR" sz="2400"/>
              <a:t>…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2316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483B5-EB0B-49A5-A678-51BA7D944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Junit, TU, TI et Spring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A280CB-E24C-413D-9EA5-112F1AC0C4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42091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2733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2E4CD-1B63-49C6-9E3C-B7DD9AD01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fr-FR" sz="4100">
                <a:solidFill>
                  <a:srgbClr val="FFFFFF"/>
                </a:solidFill>
              </a:rPr>
              <a:t>Test Driven Developmement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D0E4100-299C-4064-AC01-D723811ED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fr-FR" sz="1700" dirty="0">
                <a:solidFill>
                  <a:srgbClr val="000000"/>
                </a:solidFill>
              </a:rPr>
              <a:t>Développement soutenu par les tests, piloté par vous</a:t>
            </a:r>
          </a:p>
          <a:p>
            <a:r>
              <a:rPr lang="fr-FR" sz="1700" dirty="0">
                <a:solidFill>
                  <a:srgbClr val="000000"/>
                </a:solidFill>
              </a:rPr>
              <a:t>TDD est une discipline de Test First (écrire les tests avant le code de production)</a:t>
            </a:r>
          </a:p>
          <a:p>
            <a:r>
              <a:rPr lang="fr-FR" sz="1700" dirty="0">
                <a:solidFill>
                  <a:srgbClr val="000000"/>
                </a:solidFill>
              </a:rPr>
              <a:t>The </a:t>
            </a:r>
            <a:r>
              <a:rPr lang="fr-FR" sz="1700" dirty="0">
                <a:solidFill>
                  <a:srgbClr val="000000"/>
                </a:solidFill>
                <a:hlinkClick r:id="rId3"/>
              </a:rPr>
              <a:t>three </a:t>
            </a:r>
            <a:r>
              <a:rPr lang="fr-FR" sz="1700" dirty="0" err="1">
                <a:solidFill>
                  <a:srgbClr val="000000"/>
                </a:solidFill>
                <a:hlinkClick r:id="rId3"/>
              </a:rPr>
              <a:t>rules</a:t>
            </a:r>
            <a:r>
              <a:rPr lang="fr-FR" sz="1700" dirty="0">
                <a:solidFill>
                  <a:srgbClr val="000000"/>
                </a:solidFill>
                <a:hlinkClick r:id="rId3"/>
              </a:rPr>
              <a:t> of TDD </a:t>
            </a:r>
            <a:r>
              <a:rPr lang="fr-FR" sz="1700" dirty="0">
                <a:solidFill>
                  <a:srgbClr val="000000"/>
                </a:solidFill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700" dirty="0">
                <a:solidFill>
                  <a:srgbClr val="000000"/>
                </a:solidFill>
              </a:rPr>
              <a:t>You are not allowed to write any production code unless it is to make a failing unit test pass.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700" dirty="0">
                <a:solidFill>
                  <a:srgbClr val="000000"/>
                </a:solidFill>
              </a:rPr>
              <a:t>You are not allowed to write any more of a unit test than is sufficient to fail; and compilation failures are failures.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700" dirty="0">
                <a:solidFill>
                  <a:srgbClr val="000000"/>
                </a:solidFill>
              </a:rPr>
              <a:t>You are not allowed to write any more production code than is sufficient to pass the one failing unit test.</a:t>
            </a:r>
          </a:p>
          <a:p>
            <a:r>
              <a:rPr lang="en-US" sz="1700" dirty="0">
                <a:solidFill>
                  <a:srgbClr val="000000"/>
                </a:solidFill>
              </a:rPr>
              <a:t>The </a:t>
            </a:r>
            <a:r>
              <a:rPr lang="en-US" sz="1700" dirty="0">
                <a:solidFill>
                  <a:srgbClr val="000000"/>
                </a:solidFill>
                <a:hlinkClick r:id="rId4"/>
              </a:rPr>
              <a:t>four rules of simple code</a:t>
            </a:r>
            <a:r>
              <a:rPr lang="en-US" sz="1700" dirty="0">
                <a:solidFill>
                  <a:srgbClr val="000000"/>
                </a:solidFill>
              </a:rPr>
              <a:t> 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>
                <a:solidFill>
                  <a:srgbClr val="000000"/>
                </a:solidFill>
              </a:rPr>
              <a:t>Passes all the tests.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>
                <a:solidFill>
                  <a:srgbClr val="000000"/>
                </a:solidFill>
              </a:rPr>
              <a:t>Expresses every idea that we need to express.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>
                <a:solidFill>
                  <a:srgbClr val="000000"/>
                </a:solidFill>
              </a:rPr>
              <a:t>Says everything once and only once.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700" dirty="0">
                <a:solidFill>
                  <a:srgbClr val="000000"/>
                </a:solidFill>
              </a:rPr>
              <a:t>Has no superfluous parts.</a:t>
            </a:r>
          </a:p>
          <a:p>
            <a:endParaRPr lang="en-US" sz="17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837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9DBE-2B25-4BF4-A4C4-2D763DD3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TDD, discipline de Test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318BA-2BEA-4780-96AF-9074410A364D}"/>
              </a:ext>
            </a:extLst>
          </p:cNvPr>
          <p:cNvSpPr txBox="1"/>
          <p:nvPr/>
        </p:nvSpPr>
        <p:spPr>
          <a:xfrm>
            <a:off x="841248" y="4533020"/>
            <a:ext cx="3363242" cy="1612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cycle du TDD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TDDStatesMoves.001">
            <a:extLst>
              <a:ext uri="{FF2B5EF4-FFF2-40B4-BE49-F238E27FC236}">
                <a16:creationId xmlns:a16="http://schemas.microsoft.com/office/drawing/2014/main" id="{5E53685E-A880-4DFA-9E56-E6FE4326B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7627" y="796272"/>
            <a:ext cx="6847062" cy="513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676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CC9E-383D-41F8-827F-F3477E073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Concevez vos tests en équipe !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5FF64-4A10-45A7-A6F8-3A1238779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934" y="1683710"/>
            <a:ext cx="10515600" cy="41838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BDD : </a:t>
            </a:r>
            <a:r>
              <a:rPr lang="en-GB" sz="3600" dirty="0">
                <a:latin typeface="Century Schoolbook" panose="02040604050505020304" pitchFamily="18" charset="0"/>
              </a:rPr>
              <a:t>Behaviour Driven Development</a:t>
            </a:r>
          </a:p>
          <a:p>
            <a:pPr lvl="1"/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Spécifications exécutables</a:t>
            </a:r>
            <a:endParaRPr lang="fr-FR" sz="3200" dirty="0">
              <a:latin typeface="Century Schoolbook" panose="020406040505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6A9B70-6CC7-4A07-9BAA-E3F07B48E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6704" y="7137400"/>
            <a:ext cx="6719037" cy="5048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80E166-E636-4D3C-8507-4CBF00202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0419" y="3101472"/>
            <a:ext cx="4960255" cy="31055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FEE83D-5634-45EA-975B-25FC5AAF08BC}"/>
              </a:ext>
            </a:extLst>
          </p:cNvPr>
          <p:cNvSpPr txBox="1"/>
          <p:nvPr/>
        </p:nvSpPr>
        <p:spPr>
          <a:xfrm>
            <a:off x="7906359" y="6271641"/>
            <a:ext cx="288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radley Hand ITC" panose="03070402050302030203" pitchFamily="66" charset="0"/>
              </a:rPr>
              <a:t>-- Alberto </a:t>
            </a:r>
            <a:r>
              <a:rPr lang="fr-FR" sz="2400" dirty="0" err="1">
                <a:latin typeface="Bradley Hand ITC" panose="03070402050302030203" pitchFamily="66" charset="0"/>
              </a:rPr>
              <a:t>Brandolini</a:t>
            </a:r>
            <a:endParaRPr lang="en-US" sz="2400" dirty="0">
              <a:latin typeface="Bradley Hand ITC" panose="03070402050302030203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C838E6-7536-4F93-8F6D-67C1AE492F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172"/>
          <a:stretch/>
        </p:blipFill>
        <p:spPr>
          <a:xfrm>
            <a:off x="959324" y="6284424"/>
            <a:ext cx="4904053" cy="416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B4635-45E8-4A59-A6E9-2CE1784C21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1351" y="4741507"/>
            <a:ext cx="2171699" cy="1628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16AF14-0F37-4701-9990-7CDA513928F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8369" y="4741507"/>
            <a:ext cx="2171700" cy="16676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CF9E59-AB8D-48FC-9E70-BD8BEC03C3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2413" y="3101472"/>
            <a:ext cx="4281571" cy="1667664"/>
          </a:xfrm>
          <a:prstGeom prst="rect">
            <a:avLst/>
          </a:prstGeom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40903D9D-49B9-4CF9-801B-FACB82179764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10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</TotalTime>
  <Words>2274</Words>
  <Application>Microsoft Office PowerPoint</Application>
  <PresentationFormat>Widescreen</PresentationFormat>
  <Paragraphs>453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BNPP Expanded Sans</vt:lpstr>
      <vt:lpstr>Bradley Hand ITC</vt:lpstr>
      <vt:lpstr>Calibri</vt:lpstr>
      <vt:lpstr>Calibri Light</vt:lpstr>
      <vt:lpstr>Century Schoolbook</vt:lpstr>
      <vt:lpstr>Cooper Black</vt:lpstr>
      <vt:lpstr>Office Theme</vt:lpstr>
      <vt:lpstr>Le Guide de l’Auto Développeur vers le Test de Logiciel</vt:lpstr>
      <vt:lpstr>Thématiques</vt:lpstr>
      <vt:lpstr>Pourquoi on teste ?</vt:lpstr>
      <vt:lpstr>Qualité de code et tests</vt:lpstr>
      <vt:lpstr>Avantages des tests</vt:lpstr>
      <vt:lpstr>Junit, TU, TI et Spring</vt:lpstr>
      <vt:lpstr>Test Driven Developmement</vt:lpstr>
      <vt:lpstr>TDD, discipline de Test First</vt:lpstr>
      <vt:lpstr>Concevez vos tests en équipe !</vt:lpstr>
      <vt:lpstr>PowerPoint Presentation</vt:lpstr>
      <vt:lpstr> Qualité   Vs   Budget</vt:lpstr>
      <vt:lpstr>Priorisation par les risques</vt:lpstr>
      <vt:lpstr>PowerPoint Presentation</vt:lpstr>
      <vt:lpstr>Cartographie des risques</vt:lpstr>
      <vt:lpstr>PowerPoint Presentation</vt:lpstr>
      <vt:lpstr>PowerPoint Presentation</vt:lpstr>
      <vt:lpstr>« Une » stratégie d’aujourd’hui</vt:lpstr>
      <vt:lpstr>« Une » architecture testable</vt:lpstr>
      <vt:lpstr>Tests d’intégration « boite blanche »</vt:lpstr>
      <vt:lpstr>Tests d’intégration « de use-cases »</vt:lpstr>
      <vt:lpstr>Tests unitaires « fonctionnels ? »</vt:lpstr>
      <vt:lpstr>Tests unitaires « techniques ? »</vt:lpstr>
      <vt:lpstr>Tests et niveau d’abstraction</vt:lpstr>
      <vt:lpstr>Tests et niveaux d’abstraction</vt:lpstr>
      <vt:lpstr>PowerPoint Presentation</vt:lpstr>
      <vt:lpstr>Anatomie de « Given –  état initial »</vt:lpstr>
      <vt:lpstr>Réduire le coût d’écriture des tests</vt:lpstr>
      <vt:lpstr>Anatomie de «  Then – validation de l’état final »</vt:lpstr>
      <vt:lpstr>Réduire le coût d’écriture des tests</vt:lpstr>
      <vt:lpstr>Relecture de code de tests</vt:lpstr>
      <vt:lpstr>Tests avant le code</vt:lpstr>
      <vt:lpstr>Tester un code existant</vt:lpstr>
      <vt:lpstr>De l’US aux cas de tests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Guide de l’Auto Développeur vers le Test de Logiciel</dc:title>
  <dc:creator>Nicolas Fédou</dc:creator>
  <cp:lastModifiedBy>Nicolas Fédou</cp:lastModifiedBy>
  <cp:revision>4</cp:revision>
  <dcterms:created xsi:type="dcterms:W3CDTF">2019-11-10T21:15:05Z</dcterms:created>
  <dcterms:modified xsi:type="dcterms:W3CDTF">2019-11-11T20:47:42Z</dcterms:modified>
</cp:coreProperties>
</file>